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2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8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2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0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5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3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8AD53-344F-F24A-841B-DE6EA52EA6F2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AD70F-892C-3C44-AEF4-AFC690F9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6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Consulting on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8440"/>
            <a:ext cx="8229600" cy="56377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mean a lot of things…..</a:t>
            </a:r>
          </a:p>
          <a:p>
            <a:pPr lvl="1"/>
            <a:r>
              <a:rPr lang="en-US" dirty="0" smtClean="0"/>
              <a:t>Finding data</a:t>
            </a:r>
          </a:p>
          <a:p>
            <a:pPr lvl="1"/>
            <a:r>
              <a:rPr lang="en-US" dirty="0" smtClean="0"/>
              <a:t>Cleaning/organizing data</a:t>
            </a:r>
          </a:p>
          <a:p>
            <a:pPr lvl="1"/>
            <a:r>
              <a:rPr lang="en-US" dirty="0" smtClean="0"/>
              <a:t>Analyzing data</a:t>
            </a:r>
          </a:p>
          <a:p>
            <a:pPr lvl="1"/>
            <a:r>
              <a:rPr lang="en-US" dirty="0" smtClean="0"/>
              <a:t>Visualizing data</a:t>
            </a:r>
          </a:p>
          <a:p>
            <a:pPr lvl="1"/>
            <a:r>
              <a:rPr lang="en-US" dirty="0" smtClean="0"/>
              <a:t>Documenting data</a:t>
            </a:r>
            <a:endParaRPr lang="en-US" dirty="0" smtClean="0"/>
          </a:p>
          <a:p>
            <a:pPr lvl="1"/>
            <a:r>
              <a:rPr lang="en-US" dirty="0" smtClean="0"/>
              <a:t>Managing data</a:t>
            </a:r>
          </a:p>
          <a:p>
            <a:pPr lvl="1"/>
            <a:r>
              <a:rPr lang="en-US" dirty="0" smtClean="0"/>
              <a:t>Migrating data</a:t>
            </a:r>
            <a:endParaRPr lang="en-US" dirty="0"/>
          </a:p>
          <a:p>
            <a:pPr lvl="1"/>
            <a:r>
              <a:rPr lang="en-US" dirty="0" smtClean="0"/>
              <a:t>Sharing data</a:t>
            </a:r>
          </a:p>
          <a:p>
            <a:pPr lvl="1"/>
            <a:r>
              <a:rPr lang="en-US" dirty="0" smtClean="0"/>
              <a:t>Preserving data</a:t>
            </a:r>
          </a:p>
          <a:p>
            <a:pPr lvl="1"/>
            <a:r>
              <a:rPr lang="en-US" dirty="0" smtClean="0"/>
              <a:t>Others?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145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488440"/>
            <a:ext cx="8229600" cy="56377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mean a lot of things…..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Finding data</a:t>
            </a:r>
          </a:p>
          <a:p>
            <a:pPr lvl="1"/>
            <a:r>
              <a:rPr lang="en-US" dirty="0" smtClean="0"/>
              <a:t>Cleaning/organizing data</a:t>
            </a:r>
          </a:p>
          <a:p>
            <a:pPr lvl="1"/>
            <a:r>
              <a:rPr lang="en-US" dirty="0" smtClean="0"/>
              <a:t>Analyzing data</a:t>
            </a:r>
          </a:p>
          <a:p>
            <a:pPr lvl="1"/>
            <a:r>
              <a:rPr lang="en-US" dirty="0" smtClean="0">
                <a:solidFill>
                  <a:srgbClr val="E46C0A"/>
                </a:solidFill>
              </a:rPr>
              <a:t>Visualizing data</a:t>
            </a:r>
          </a:p>
          <a:p>
            <a:pPr lvl="1"/>
            <a:r>
              <a:rPr lang="en-US" dirty="0" smtClean="0"/>
              <a:t>Documenting data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E46C0A"/>
                </a:solidFill>
              </a:rPr>
              <a:t>Managing data</a:t>
            </a:r>
          </a:p>
          <a:p>
            <a:pPr lvl="1"/>
            <a:r>
              <a:rPr lang="en-US" dirty="0" smtClean="0"/>
              <a:t>Migrating data</a:t>
            </a:r>
            <a:endParaRPr lang="en-US" dirty="0"/>
          </a:p>
          <a:p>
            <a:pPr lvl="1"/>
            <a:r>
              <a:rPr lang="en-US" dirty="0" smtClean="0">
                <a:solidFill>
                  <a:srgbClr val="E46C0A"/>
                </a:solidFill>
              </a:rPr>
              <a:t>Sharing data</a:t>
            </a:r>
          </a:p>
          <a:p>
            <a:pPr lvl="1"/>
            <a:r>
              <a:rPr lang="en-US" dirty="0" smtClean="0"/>
              <a:t>Preserving data</a:t>
            </a:r>
          </a:p>
          <a:p>
            <a:pPr lvl="1"/>
            <a:r>
              <a:rPr lang="en-US" dirty="0" smtClean="0">
                <a:solidFill>
                  <a:srgbClr val="E46C0A"/>
                </a:solidFill>
              </a:rPr>
              <a:t>Others?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9324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Café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99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Choose a table topic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420389"/>
              </p:ext>
            </p:extLst>
          </p:nvPr>
        </p:nvGraphicFramePr>
        <p:xfrm>
          <a:off x="781591" y="2432049"/>
          <a:ext cx="7875208" cy="2635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083300" imgH="1993900" progId="Word.Document.12">
                  <p:embed/>
                </p:oleObj>
              </mc:Choice>
              <mc:Fallback>
                <p:oleObj name="Document" r:id="rId3" imgW="6083300" imgH="199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1591" y="2432049"/>
                        <a:ext cx="7875208" cy="2635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04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Cafe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0832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Switch OR not switch table topics every 15 minutes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131376"/>
              </p:ext>
            </p:extLst>
          </p:nvPr>
        </p:nvGraphicFramePr>
        <p:xfrm>
          <a:off x="781591" y="3237975"/>
          <a:ext cx="7875208" cy="2635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Document" r:id="rId3" imgW="6083300" imgH="1993900" progId="Word.Document.12">
                  <p:embed/>
                </p:oleObj>
              </mc:Choice>
              <mc:Fallback>
                <p:oleObj name="Document" r:id="rId3" imgW="6083300" imgH="199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1591" y="3237975"/>
                        <a:ext cx="7875208" cy="2635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588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Café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9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3. Address different points of the data consult at each 15 minute period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795622"/>
              </p:ext>
            </p:extLst>
          </p:nvPr>
        </p:nvGraphicFramePr>
        <p:xfrm>
          <a:off x="781050" y="3314700"/>
          <a:ext cx="7875588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Document" r:id="rId3" imgW="6083300" imgH="1879600" progId="Word.Document.12">
                  <p:embed/>
                </p:oleObj>
              </mc:Choice>
              <mc:Fallback>
                <p:oleObj name="Document" r:id="rId3" imgW="6083300" imgH="1879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1050" y="3314700"/>
                        <a:ext cx="7875588" cy="2484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621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 a data consultation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Methods used</a:t>
            </a:r>
          </a:p>
          <a:p>
            <a:pPr lvl="0"/>
            <a:r>
              <a:rPr lang="en-US" b="1" dirty="0" smtClean="0"/>
              <a:t>Outcomes </a:t>
            </a:r>
          </a:p>
          <a:p>
            <a:pPr lvl="0"/>
            <a:r>
              <a:rPr lang="en-US" b="1" dirty="0" smtClean="0"/>
              <a:t>Examples</a:t>
            </a:r>
          </a:p>
          <a:p>
            <a:pPr lvl="0"/>
            <a:r>
              <a:rPr lang="en-US" b="1" dirty="0"/>
              <a:t>S</a:t>
            </a:r>
            <a:r>
              <a:rPr lang="en-US" b="1" dirty="0" smtClean="0"/>
              <a:t>trategies </a:t>
            </a:r>
            <a:r>
              <a:rPr lang="en-US" b="1" dirty="0"/>
              <a:t>for addressing any challenges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900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Consultation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Methods used</a:t>
            </a:r>
          </a:p>
          <a:p>
            <a:pPr lvl="0"/>
            <a:r>
              <a:rPr lang="en-US" b="1" dirty="0" smtClean="0"/>
              <a:t>Outcomes </a:t>
            </a:r>
          </a:p>
          <a:p>
            <a:pPr lvl="0"/>
            <a:r>
              <a:rPr lang="en-US" b="1" dirty="0" smtClean="0"/>
              <a:t>Examples</a:t>
            </a:r>
          </a:p>
          <a:p>
            <a:pPr lvl="0"/>
            <a:r>
              <a:rPr lang="en-US" b="1" dirty="0"/>
              <a:t>S</a:t>
            </a:r>
            <a:r>
              <a:rPr lang="en-US" b="1" dirty="0" smtClean="0"/>
              <a:t>trategies </a:t>
            </a:r>
            <a:r>
              <a:rPr lang="en-US" b="1" dirty="0"/>
              <a:t>for addressing any challenges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691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Sustaining the relationship &amp;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Methods used</a:t>
            </a:r>
          </a:p>
          <a:p>
            <a:pPr lvl="0"/>
            <a:r>
              <a:rPr lang="en-US" b="1" dirty="0" smtClean="0"/>
              <a:t>Outcomes </a:t>
            </a:r>
          </a:p>
          <a:p>
            <a:pPr lvl="0"/>
            <a:r>
              <a:rPr lang="en-US" b="1" dirty="0" smtClean="0"/>
              <a:t>Examples</a:t>
            </a:r>
          </a:p>
          <a:p>
            <a:pPr lvl="0"/>
            <a:r>
              <a:rPr lang="en-US" b="1" dirty="0"/>
              <a:t>S</a:t>
            </a:r>
            <a:r>
              <a:rPr lang="en-US" b="1" dirty="0" smtClean="0"/>
              <a:t>trategies </a:t>
            </a:r>
            <a:r>
              <a:rPr lang="en-US" b="1" dirty="0"/>
              <a:t>for addressing any challenges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691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140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Word Document</vt:lpstr>
      <vt:lpstr>Consulting on Data</vt:lpstr>
      <vt:lpstr>PowerPoint Presentation</vt:lpstr>
      <vt:lpstr>PowerPoint Presentation</vt:lpstr>
      <vt:lpstr>World Café </vt:lpstr>
      <vt:lpstr>World Cafe</vt:lpstr>
      <vt:lpstr>World Café </vt:lpstr>
      <vt:lpstr>Initiating a data consultation</vt:lpstr>
      <vt:lpstr>Consultation content</vt:lpstr>
      <vt:lpstr>Sustaining the relationship &amp; Assessment</vt:lpstr>
    </vt:vector>
  </TitlesOfParts>
  <Company>WUSTL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Consulting on Data</dc:title>
  <dc:creator>Cynthia Hudson Vitale</dc:creator>
  <cp:lastModifiedBy>Cynthia Hudson Vitale</cp:lastModifiedBy>
  <cp:revision>4</cp:revision>
  <dcterms:created xsi:type="dcterms:W3CDTF">2015-10-15T03:43:17Z</dcterms:created>
  <dcterms:modified xsi:type="dcterms:W3CDTF">2015-10-15T04:04:19Z</dcterms:modified>
</cp:coreProperties>
</file>