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drawings/drawing1.xml" ContentType="application/vnd.openxmlformats-officedocument.drawingml.chartshap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193" r:id="rId2"/>
  </p:sldMasterIdLst>
  <p:notesMasterIdLst>
    <p:notesMasterId r:id="rId4"/>
  </p:notesMasterIdLst>
  <p:handoutMasterIdLst>
    <p:handoutMasterId r:id="rId5"/>
  </p:handoutMasterIdLst>
  <p:sldIdLst>
    <p:sldId id="256" r:id="rId3"/>
  </p:sldIdLst>
  <p:sldSz cx="43891200" cy="32918400"/>
  <p:notesSz cx="6985000" cy="9271000"/>
  <p:defaultTextStyle>
    <a:defPPr>
      <a:defRPr lang="en-US"/>
    </a:defPPr>
    <a:lvl1pPr marL="0" algn="l" defTabSz="3686270" rtl="0" eaLnBrk="1" latinLnBrk="0" hangingPunct="1">
      <a:defRPr sz="7200" kern="1200">
        <a:solidFill>
          <a:schemeClr val="tx1"/>
        </a:solidFill>
        <a:latin typeface="+mn-lt"/>
        <a:ea typeface="+mn-ea"/>
        <a:cs typeface="+mn-cs"/>
      </a:defRPr>
    </a:lvl1pPr>
    <a:lvl2pPr marL="1843133" algn="l" defTabSz="3686270" rtl="0" eaLnBrk="1" latinLnBrk="0" hangingPunct="1">
      <a:defRPr sz="7200" kern="1200">
        <a:solidFill>
          <a:schemeClr val="tx1"/>
        </a:solidFill>
        <a:latin typeface="+mn-lt"/>
        <a:ea typeface="+mn-ea"/>
        <a:cs typeface="+mn-cs"/>
      </a:defRPr>
    </a:lvl2pPr>
    <a:lvl3pPr marL="3686270" algn="l" defTabSz="3686270" rtl="0" eaLnBrk="1" latinLnBrk="0" hangingPunct="1">
      <a:defRPr sz="7200" kern="1200">
        <a:solidFill>
          <a:schemeClr val="tx1"/>
        </a:solidFill>
        <a:latin typeface="+mn-lt"/>
        <a:ea typeface="+mn-ea"/>
        <a:cs typeface="+mn-cs"/>
      </a:defRPr>
    </a:lvl3pPr>
    <a:lvl4pPr marL="5529408" algn="l" defTabSz="3686270" rtl="0" eaLnBrk="1" latinLnBrk="0" hangingPunct="1">
      <a:defRPr sz="7200" kern="1200">
        <a:solidFill>
          <a:schemeClr val="tx1"/>
        </a:solidFill>
        <a:latin typeface="+mn-lt"/>
        <a:ea typeface="+mn-ea"/>
        <a:cs typeface="+mn-cs"/>
      </a:defRPr>
    </a:lvl4pPr>
    <a:lvl5pPr marL="7372541" algn="l" defTabSz="3686270" rtl="0" eaLnBrk="1" latinLnBrk="0" hangingPunct="1">
      <a:defRPr sz="7200" kern="1200">
        <a:solidFill>
          <a:schemeClr val="tx1"/>
        </a:solidFill>
        <a:latin typeface="+mn-lt"/>
        <a:ea typeface="+mn-ea"/>
        <a:cs typeface="+mn-cs"/>
      </a:defRPr>
    </a:lvl5pPr>
    <a:lvl6pPr marL="9215678" algn="l" defTabSz="3686270" rtl="0" eaLnBrk="1" latinLnBrk="0" hangingPunct="1">
      <a:defRPr sz="7200" kern="1200">
        <a:solidFill>
          <a:schemeClr val="tx1"/>
        </a:solidFill>
        <a:latin typeface="+mn-lt"/>
        <a:ea typeface="+mn-ea"/>
        <a:cs typeface="+mn-cs"/>
      </a:defRPr>
    </a:lvl6pPr>
    <a:lvl7pPr marL="11058811" algn="l" defTabSz="3686270" rtl="0" eaLnBrk="1" latinLnBrk="0" hangingPunct="1">
      <a:defRPr sz="7200" kern="1200">
        <a:solidFill>
          <a:schemeClr val="tx1"/>
        </a:solidFill>
        <a:latin typeface="+mn-lt"/>
        <a:ea typeface="+mn-ea"/>
        <a:cs typeface="+mn-cs"/>
      </a:defRPr>
    </a:lvl7pPr>
    <a:lvl8pPr marL="12901949" algn="l" defTabSz="3686270" rtl="0" eaLnBrk="1" latinLnBrk="0" hangingPunct="1">
      <a:defRPr sz="7200" kern="1200">
        <a:solidFill>
          <a:schemeClr val="tx1"/>
        </a:solidFill>
        <a:latin typeface="+mn-lt"/>
        <a:ea typeface="+mn-ea"/>
        <a:cs typeface="+mn-cs"/>
      </a:defRPr>
    </a:lvl8pPr>
    <a:lvl9pPr marL="14745082" algn="l" defTabSz="3686270" rtl="0" eaLnBrk="1" latinLnBrk="0" hangingPunct="1">
      <a:defRPr sz="7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CC"/>
    <a:srgbClr val="FFCC00"/>
    <a:srgbClr val="9699A7"/>
    <a:srgbClr val="F27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E62FE5-D56E-4717-986E-6B51D9BED3B3}" v="20" dt="2018-04-14T03:47:12.843"/>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7462" autoAdjust="0"/>
    <p:restoredTop sz="95742" autoAdjust="0"/>
  </p:normalViewPr>
  <p:slideViewPr>
    <p:cSldViewPr snapToGrid="0">
      <p:cViewPr>
        <p:scale>
          <a:sx n="33" d="100"/>
          <a:sy n="33" d="100"/>
        </p:scale>
        <p:origin x="-979" y="-1133"/>
      </p:cViewPr>
      <p:guideLst>
        <p:guide orient="horz" pos="10368"/>
        <p:guide pos="13824"/>
      </p:guideLst>
    </p:cSldViewPr>
  </p:slideViewPr>
  <p:notesTextViewPr>
    <p:cViewPr>
      <p:scale>
        <a:sx n="1" d="1"/>
        <a:sy n="1" d="1"/>
      </p:scale>
      <p:origin x="0" y="0"/>
    </p:cViewPr>
  </p:notesTextViewPr>
  <p:notesViewPr>
    <p:cSldViewPr snapToGrid="0" showGuides="1">
      <p:cViewPr varScale="1">
        <p:scale>
          <a:sx n="69" d="100"/>
          <a:sy n="69" d="100"/>
        </p:scale>
        <p:origin x="2706"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panthers-my.sharepoint.com/personal/dommerk2_uwm_edu/Documents/Attachments%201/Green%20Bay%20surf%20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801430307846154E-2"/>
          <c:y val="4.3509286729408396E-2"/>
          <c:w val="0.95222904444451695"/>
          <c:h val="0.82226908773818608"/>
        </c:manualLayout>
      </c:layout>
      <c:scatterChart>
        <c:scatterStyle val="lineMarker"/>
        <c:varyColors val="0"/>
        <c:ser>
          <c:idx val="0"/>
          <c:order val="0"/>
          <c:tx>
            <c:strRef>
              <c:f>'[Green Bay surf data.xlsx]Sheet1'!$C$1</c:f>
              <c:strCache>
                <c:ptCount val="1"/>
                <c:pt idx="0">
                  <c:v>FZ-Beta</c:v>
                </c:pt>
              </c:strCache>
            </c:strRef>
          </c:tx>
          <c:spPr>
            <a:ln w="25400" cap="rnd">
              <a:noFill/>
              <a:round/>
            </a:ln>
            <a:effectLst>
              <a:outerShdw blurRad="50800" dist="25400" dir="5400000" rotWithShape="0">
                <a:srgbClr val="000000">
                  <a:alpha val="50000"/>
                </a:srgbClr>
              </a:outerShdw>
            </a:effectLst>
          </c:spPr>
          <c:marker>
            <c:symbol val="circle"/>
            <c:size val="6"/>
            <c:spPr>
              <a:gradFill rotWithShape="1">
                <a:gsLst>
                  <a:gs pos="0">
                    <a:schemeClr val="accent2">
                      <a:shade val="63000"/>
                    </a:schemeClr>
                  </a:gs>
                  <a:gs pos="30000">
                    <a:schemeClr val="accent2">
                      <a:shade val="90000"/>
                      <a:satMod val="110000"/>
                    </a:schemeClr>
                  </a:gs>
                  <a:gs pos="45000">
                    <a:schemeClr val="accent2">
                      <a:shade val="100000"/>
                      <a:satMod val="118000"/>
                    </a:schemeClr>
                  </a:gs>
                  <a:gs pos="55000">
                    <a:schemeClr val="accent2">
                      <a:shade val="100000"/>
                      <a:satMod val="118000"/>
                    </a:schemeClr>
                  </a:gs>
                  <a:gs pos="73000">
                    <a:schemeClr val="accent2">
                      <a:shade val="90000"/>
                      <a:satMod val="110000"/>
                    </a:schemeClr>
                  </a:gs>
                  <a:gs pos="100000">
                    <a:schemeClr val="accent2">
                      <a:shade val="63000"/>
                    </a:schemeClr>
                  </a:gs>
                </a:gsLst>
                <a:lin ang="950000" scaled="1"/>
              </a:gradFill>
              <a:ln w="9525" cap="rnd">
                <a:solidFill>
                  <a:schemeClr val="accent2"/>
                </a:solidFill>
                <a:round/>
              </a:ln>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rgbClr r="0" g="0" b="0"/>
                </a:contourClr>
              </a:sp3d>
            </c:spPr>
          </c:marker>
          <c:trendline>
            <c:spPr>
              <a:ln w="31750" cap="rnd">
                <a:solidFill>
                  <a:schemeClr val="accent2"/>
                </a:solidFill>
                <a:prstDash val="solid"/>
              </a:ln>
              <a:effectLst/>
            </c:spPr>
            <c:trendlineType val="linear"/>
            <c:dispRSqr val="0"/>
            <c:dispEq val="0"/>
          </c:trendline>
          <c:xVal>
            <c:numRef>
              <c:f>'[Green Bay surf data.xlsx]Sheet1'!$B$2:$B$50</c:f>
              <c:numCache>
                <c:formatCode>General</c:formatCode>
                <c:ptCount val="49"/>
                <c:pt idx="2">
                  <c:v>21.56</c:v>
                </c:pt>
                <c:pt idx="3">
                  <c:v>47.25</c:v>
                </c:pt>
                <c:pt idx="4">
                  <c:v>86.42</c:v>
                </c:pt>
                <c:pt idx="5">
                  <c:v>71.8</c:v>
                </c:pt>
                <c:pt idx="7">
                  <c:v>44.31</c:v>
                </c:pt>
                <c:pt idx="8">
                  <c:v>20.18</c:v>
                </c:pt>
                <c:pt idx="9">
                  <c:v>78.06</c:v>
                </c:pt>
                <c:pt idx="10">
                  <c:v>65.02</c:v>
                </c:pt>
                <c:pt idx="11">
                  <c:v>67.930000000000007</c:v>
                </c:pt>
                <c:pt idx="12">
                  <c:v>41.51</c:v>
                </c:pt>
                <c:pt idx="13">
                  <c:v>34.72</c:v>
                </c:pt>
                <c:pt idx="14">
                  <c:v>38.92</c:v>
                </c:pt>
                <c:pt idx="15">
                  <c:v>63.44</c:v>
                </c:pt>
                <c:pt idx="16">
                  <c:v>71.81</c:v>
                </c:pt>
                <c:pt idx="17">
                  <c:v>81.239999999999995</c:v>
                </c:pt>
                <c:pt idx="18">
                  <c:v>89.52</c:v>
                </c:pt>
                <c:pt idx="19">
                  <c:v>67.91</c:v>
                </c:pt>
                <c:pt idx="20">
                  <c:v>93.94</c:v>
                </c:pt>
                <c:pt idx="21">
                  <c:v>46.17</c:v>
                </c:pt>
                <c:pt idx="22">
                  <c:v>24.14</c:v>
                </c:pt>
                <c:pt idx="23">
                  <c:v>58.81</c:v>
                </c:pt>
                <c:pt idx="24">
                  <c:v>56.69</c:v>
                </c:pt>
                <c:pt idx="25">
                  <c:v>34</c:v>
                </c:pt>
                <c:pt idx="26">
                  <c:v>41.77</c:v>
                </c:pt>
                <c:pt idx="27">
                  <c:v>32.729999999999997</c:v>
                </c:pt>
                <c:pt idx="28">
                  <c:v>37.450000000000003</c:v>
                </c:pt>
                <c:pt idx="29">
                  <c:v>44.9</c:v>
                </c:pt>
                <c:pt idx="30">
                  <c:v>-2.08</c:v>
                </c:pt>
                <c:pt idx="31">
                  <c:v>109.39</c:v>
                </c:pt>
                <c:pt idx="32">
                  <c:v>49.57</c:v>
                </c:pt>
                <c:pt idx="33">
                  <c:v>59.1</c:v>
                </c:pt>
                <c:pt idx="34">
                  <c:v>54.59</c:v>
                </c:pt>
                <c:pt idx="35">
                  <c:v>58.74</c:v>
                </c:pt>
                <c:pt idx="36">
                  <c:v>52.71</c:v>
                </c:pt>
                <c:pt idx="37">
                  <c:v>40.29</c:v>
                </c:pt>
                <c:pt idx="38">
                  <c:v>15.64</c:v>
                </c:pt>
                <c:pt idx="39">
                  <c:v>53.96</c:v>
                </c:pt>
                <c:pt idx="40">
                  <c:v>12.69</c:v>
                </c:pt>
                <c:pt idx="41">
                  <c:v>28.32</c:v>
                </c:pt>
                <c:pt idx="42">
                  <c:v>59.51</c:v>
                </c:pt>
                <c:pt idx="43">
                  <c:v>30.85</c:v>
                </c:pt>
                <c:pt idx="44">
                  <c:v>28.98</c:v>
                </c:pt>
                <c:pt idx="45">
                  <c:v>59.57</c:v>
                </c:pt>
                <c:pt idx="46">
                  <c:v>37.93</c:v>
                </c:pt>
                <c:pt idx="47">
                  <c:v>58.32</c:v>
                </c:pt>
                <c:pt idx="48">
                  <c:v>55.26</c:v>
                </c:pt>
              </c:numCache>
            </c:numRef>
          </c:xVal>
          <c:yVal>
            <c:numRef>
              <c:f>'[Green Bay surf data.xlsx]Sheet1'!$C$2:$C$50</c:f>
              <c:numCache>
                <c:formatCode>General</c:formatCode>
                <c:ptCount val="49"/>
                <c:pt idx="2">
                  <c:v>10.30130699</c:v>
                </c:pt>
                <c:pt idx="3">
                  <c:v>12.00319622</c:v>
                </c:pt>
                <c:pt idx="6">
                  <c:v>15.649532389999999</c:v>
                </c:pt>
                <c:pt idx="7">
                  <c:v>12.48673505</c:v>
                </c:pt>
                <c:pt idx="8">
                  <c:v>9.5178149080000001</c:v>
                </c:pt>
                <c:pt idx="9">
                  <c:v>11.791062370000001</c:v>
                </c:pt>
                <c:pt idx="11">
                  <c:v>13.57814527</c:v>
                </c:pt>
                <c:pt idx="12">
                  <c:v>9.966830388</c:v>
                </c:pt>
                <c:pt idx="13">
                  <c:v>10.68301834</c:v>
                </c:pt>
                <c:pt idx="14">
                  <c:v>13.570038909999999</c:v>
                </c:pt>
                <c:pt idx="15">
                  <c:v>12.719330449999999</c:v>
                </c:pt>
                <c:pt idx="16">
                  <c:v>11.155724810000001</c:v>
                </c:pt>
                <c:pt idx="17">
                  <c:v>9.1566570800000004</c:v>
                </c:pt>
                <c:pt idx="18">
                  <c:v>12.68914829</c:v>
                </c:pt>
                <c:pt idx="21">
                  <c:v>10.224816260000001</c:v>
                </c:pt>
                <c:pt idx="22">
                  <c:v>8.3852140080000002</c:v>
                </c:pt>
                <c:pt idx="23">
                  <c:v>9.6655352259999994</c:v>
                </c:pt>
                <c:pt idx="24">
                  <c:v>10.501414929999999</c:v>
                </c:pt>
                <c:pt idx="26">
                  <c:v>13.32891796</c:v>
                </c:pt>
                <c:pt idx="27">
                  <c:v>9.8978599220000003</c:v>
                </c:pt>
                <c:pt idx="29">
                  <c:v>9.5161563190000003</c:v>
                </c:pt>
                <c:pt idx="30">
                  <c:v>9.9179495860000007</c:v>
                </c:pt>
                <c:pt idx="31">
                  <c:v>13.112029830000001</c:v>
                </c:pt>
                <c:pt idx="33">
                  <c:v>11.224184380000001</c:v>
                </c:pt>
                <c:pt idx="34">
                  <c:v>9.8845236599999993</c:v>
                </c:pt>
                <c:pt idx="41">
                  <c:v>10.52204929</c:v>
                </c:pt>
                <c:pt idx="43">
                  <c:v>10.16226509</c:v>
                </c:pt>
              </c:numCache>
            </c:numRef>
          </c:yVal>
          <c:smooth val="0"/>
          <c:extLst>
            <c:ext xmlns:c16="http://schemas.microsoft.com/office/drawing/2014/chart" uri="{C3380CC4-5D6E-409C-BE32-E72D297353CC}">
              <c16:uniqueId val="{00000000-A8C2-4E4A-B477-DDCB448F8F3F}"/>
            </c:ext>
          </c:extLst>
        </c:ser>
        <c:dLbls>
          <c:showLegendKey val="0"/>
          <c:showVal val="0"/>
          <c:showCatName val="0"/>
          <c:showSerName val="0"/>
          <c:showPercent val="0"/>
          <c:showBubbleSize val="0"/>
        </c:dLbls>
        <c:axId val="380645232"/>
        <c:axId val="380645888"/>
      </c:scatterChart>
      <c:valAx>
        <c:axId val="380645232"/>
        <c:scaling>
          <c:orientation val="minMax"/>
        </c:scaling>
        <c:delete val="0"/>
        <c:axPos val="b"/>
        <c:majorGridlines>
          <c:spPr>
            <a:ln w="9525" cap="flat" cmpd="sng" algn="ctr">
              <a:solidFill>
                <a:schemeClr val="lt1">
                  <a:lumMod val="95000"/>
                  <a:alpha val="10000"/>
                </a:schemeClr>
              </a:solidFill>
              <a:round/>
            </a:ln>
            <a:effectLst/>
          </c:spPr>
        </c:majorGridlines>
        <c:title>
          <c:tx>
            <c:rich>
              <a:bodyPr rot="0" spcFirstLastPara="1" vertOverflow="ellipsis" vert="horz" wrap="square" anchor="ctr" anchorCtr="1"/>
              <a:lstStyle/>
              <a:p>
                <a:pPr>
                  <a:defRPr sz="1197" b="1" i="0" u="none" strike="noStrike" kern="1200" cap="all" baseline="0">
                    <a:solidFill>
                      <a:schemeClr val="lt1">
                        <a:lumMod val="75000"/>
                      </a:schemeClr>
                    </a:solidFill>
                    <a:latin typeface="+mn-lt"/>
                    <a:ea typeface="+mn-ea"/>
                    <a:cs typeface="+mn-cs"/>
                  </a:defRPr>
                </a:pPr>
                <a:r>
                  <a:rPr lang="en-US" sz="1600" dirty="0"/>
                  <a:t>Cognitive Bias</a:t>
                </a:r>
              </a:p>
            </c:rich>
          </c:tx>
          <c:overlay val="0"/>
          <c:spPr>
            <a:noFill/>
            <a:ln>
              <a:noFill/>
            </a:ln>
            <a:effectLst/>
          </c:spPr>
          <c:txPr>
            <a:bodyPr rot="0" spcFirstLastPara="1" vertOverflow="ellipsis" vert="horz" wrap="square" anchor="ctr" anchorCtr="1"/>
            <a:lstStyle/>
            <a:p>
              <a:pPr>
                <a:defRPr sz="1197" b="1" i="0" u="none" strike="noStrike" kern="1200" cap="all" baseline="0">
                  <a:solidFill>
                    <a:schemeClr val="lt1">
                      <a:lumMod val="7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lt1">
                <a:lumMod val="50000"/>
              </a:schemeClr>
            </a:solid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380645888"/>
        <c:crosses val="autoZero"/>
        <c:crossBetween val="midCat"/>
      </c:valAx>
      <c:valAx>
        <c:axId val="380645888"/>
        <c:scaling>
          <c:orientation val="minMax"/>
        </c:scaling>
        <c:delete val="0"/>
        <c:axPos val="l"/>
        <c:majorGridlines>
          <c:spPr>
            <a:ln w="9525" cap="flat" cmpd="sng" algn="ctr">
              <a:solidFill>
                <a:schemeClr val="lt1">
                  <a:lumMod val="95000"/>
                  <a:alpha val="10000"/>
                </a:schemeClr>
              </a:solidFill>
              <a:round/>
            </a:ln>
            <a:effectLst/>
          </c:spPr>
        </c:majorGridlines>
        <c:title>
          <c:tx>
            <c:rich>
              <a:bodyPr rot="-5400000" spcFirstLastPara="1" vertOverflow="ellipsis" vert="horz" wrap="square" anchor="ctr" anchorCtr="1"/>
              <a:lstStyle/>
              <a:p>
                <a:pPr>
                  <a:defRPr sz="1197" b="1" i="0" u="none" strike="noStrike" kern="1200" cap="all" baseline="0">
                    <a:solidFill>
                      <a:schemeClr val="lt1">
                        <a:lumMod val="75000"/>
                      </a:schemeClr>
                    </a:solidFill>
                    <a:latin typeface="+mn-lt"/>
                    <a:ea typeface="+mn-ea"/>
                    <a:cs typeface="+mn-cs"/>
                  </a:defRPr>
                </a:pPr>
                <a:r>
                  <a:rPr lang="en-US" sz="1600" dirty="0"/>
                  <a:t>Frontal</a:t>
                </a:r>
                <a:r>
                  <a:rPr lang="en-US" sz="1600" baseline="0" dirty="0"/>
                  <a:t> Beta</a:t>
                </a:r>
                <a:endParaRPr lang="en-US" sz="1600" dirty="0"/>
              </a:p>
            </c:rich>
          </c:tx>
          <c:layout>
            <c:manualLayout>
              <c:xMode val="edge"/>
              <c:yMode val="edge"/>
              <c:x val="6.3481442186690107E-2"/>
              <c:y val="0.33626074156779356"/>
            </c:manualLayout>
          </c:layout>
          <c:overlay val="0"/>
          <c:spPr>
            <a:noFill/>
            <a:ln>
              <a:noFill/>
            </a:ln>
            <a:effectLst/>
          </c:spPr>
          <c:txPr>
            <a:bodyPr rot="-5400000" spcFirstLastPara="1" vertOverflow="ellipsis" vert="horz" wrap="square" anchor="ctr" anchorCtr="1"/>
            <a:lstStyle/>
            <a:p>
              <a:pPr>
                <a:defRPr sz="1197" b="1" i="0" u="none" strike="noStrike" kern="1200" cap="all" baseline="0">
                  <a:solidFill>
                    <a:schemeClr val="lt1">
                      <a:lumMod val="7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lt1">
                <a:lumMod val="50000"/>
              </a:schemeClr>
            </a:solid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380645232"/>
        <c:crosses val="autoZero"/>
        <c:crossBetween val="midCat"/>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648672472781889E-2"/>
          <c:y val="4.4142292253135547E-2"/>
          <c:w val="0.89868190013470484"/>
          <c:h val="0.81981634149651061"/>
        </c:manualLayout>
      </c:layout>
      <c:scatterChart>
        <c:scatterStyle val="lineMarker"/>
        <c:varyColors val="0"/>
        <c:ser>
          <c:idx val="0"/>
          <c:order val="0"/>
          <c:tx>
            <c:strRef>
              <c:f>Sheet1!$E$1</c:f>
              <c:strCache>
                <c:ptCount val="1"/>
                <c:pt idx="0">
                  <c:v>FZ-Beta</c:v>
                </c:pt>
              </c:strCache>
            </c:strRef>
          </c:tx>
          <c:spPr>
            <a:ln w="25400" cap="rnd">
              <a:noFill/>
              <a:round/>
            </a:ln>
            <a:effectLst>
              <a:outerShdw blurRad="50800" dist="25400" dir="5400000" rotWithShape="0">
                <a:srgbClr val="000000">
                  <a:alpha val="50000"/>
                </a:srgbClr>
              </a:outerShdw>
            </a:effectLst>
          </c:spPr>
          <c:marker>
            <c:symbol val="circle"/>
            <c:size val="6"/>
            <c:spPr>
              <a:gradFill rotWithShape="1">
                <a:gsLst>
                  <a:gs pos="0">
                    <a:schemeClr val="accent2">
                      <a:shade val="63000"/>
                    </a:schemeClr>
                  </a:gs>
                  <a:gs pos="30000">
                    <a:schemeClr val="accent2">
                      <a:shade val="90000"/>
                      <a:satMod val="110000"/>
                    </a:schemeClr>
                  </a:gs>
                  <a:gs pos="45000">
                    <a:schemeClr val="accent2">
                      <a:shade val="100000"/>
                      <a:satMod val="118000"/>
                    </a:schemeClr>
                  </a:gs>
                  <a:gs pos="55000">
                    <a:schemeClr val="accent2">
                      <a:shade val="100000"/>
                      <a:satMod val="118000"/>
                    </a:schemeClr>
                  </a:gs>
                  <a:gs pos="73000">
                    <a:schemeClr val="accent2">
                      <a:shade val="90000"/>
                      <a:satMod val="110000"/>
                    </a:schemeClr>
                  </a:gs>
                  <a:gs pos="100000">
                    <a:schemeClr val="accent2">
                      <a:shade val="63000"/>
                    </a:schemeClr>
                  </a:gs>
                </a:gsLst>
                <a:lin ang="950000" scaled="1"/>
              </a:gradFill>
              <a:ln w="9525" cap="rnd">
                <a:solidFill>
                  <a:schemeClr val="accent2"/>
                </a:solidFill>
                <a:round/>
              </a:ln>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rgbClr r="0" g="0" b="0"/>
                </a:contourClr>
              </a:sp3d>
            </c:spPr>
          </c:marker>
          <c:trendline>
            <c:spPr>
              <a:ln w="31750" cap="rnd">
                <a:solidFill>
                  <a:schemeClr val="accent2"/>
                </a:solidFill>
                <a:prstDash val="solid"/>
              </a:ln>
              <a:effectLst/>
            </c:spPr>
            <c:trendlineType val="linear"/>
            <c:dispRSqr val="0"/>
            <c:dispEq val="0"/>
          </c:trendline>
          <c:xVal>
            <c:numRef>
              <c:f>Sheet1!$D$2:$D$67</c:f>
              <c:numCache>
                <c:formatCode>General</c:formatCode>
                <c:ptCount val="66"/>
                <c:pt idx="0">
                  <c:v>43</c:v>
                </c:pt>
                <c:pt idx="1">
                  <c:v>64</c:v>
                </c:pt>
                <c:pt idx="2">
                  <c:v>58</c:v>
                </c:pt>
                <c:pt idx="3">
                  <c:v>45</c:v>
                </c:pt>
                <c:pt idx="4">
                  <c:v>65</c:v>
                </c:pt>
                <c:pt idx="5">
                  <c:v>66</c:v>
                </c:pt>
                <c:pt idx="6">
                  <c:v>79</c:v>
                </c:pt>
                <c:pt idx="7">
                  <c:v>74</c:v>
                </c:pt>
                <c:pt idx="8">
                  <c:v>44</c:v>
                </c:pt>
                <c:pt idx="9">
                  <c:v>42</c:v>
                </c:pt>
                <c:pt idx="10">
                  <c:v>62</c:v>
                </c:pt>
                <c:pt idx="11">
                  <c:v>65</c:v>
                </c:pt>
                <c:pt idx="12">
                  <c:v>41</c:v>
                </c:pt>
                <c:pt idx="13">
                  <c:v>64</c:v>
                </c:pt>
                <c:pt idx="14">
                  <c:v>52</c:v>
                </c:pt>
                <c:pt idx="15">
                  <c:v>63</c:v>
                </c:pt>
                <c:pt idx="16">
                  <c:v>60</c:v>
                </c:pt>
                <c:pt idx="17">
                  <c:v>42</c:v>
                </c:pt>
                <c:pt idx="18">
                  <c:v>54</c:v>
                </c:pt>
                <c:pt idx="19">
                  <c:v>72</c:v>
                </c:pt>
                <c:pt idx="20">
                  <c:v>46</c:v>
                </c:pt>
                <c:pt idx="21">
                  <c:v>49</c:v>
                </c:pt>
                <c:pt idx="22">
                  <c:v>67</c:v>
                </c:pt>
                <c:pt idx="23">
                  <c:v>35</c:v>
                </c:pt>
                <c:pt idx="24">
                  <c:v>39</c:v>
                </c:pt>
                <c:pt idx="25">
                  <c:v>63</c:v>
                </c:pt>
                <c:pt idx="26">
                  <c:v>57</c:v>
                </c:pt>
                <c:pt idx="27">
                  <c:v>48</c:v>
                </c:pt>
                <c:pt idx="28">
                  <c:v>25</c:v>
                </c:pt>
                <c:pt idx="29">
                  <c:v>45</c:v>
                </c:pt>
                <c:pt idx="30">
                  <c:v>39</c:v>
                </c:pt>
                <c:pt idx="31">
                  <c:v>48</c:v>
                </c:pt>
                <c:pt idx="32">
                  <c:v>50</c:v>
                </c:pt>
                <c:pt idx="33">
                  <c:v>26</c:v>
                </c:pt>
                <c:pt idx="34">
                  <c:v>32</c:v>
                </c:pt>
                <c:pt idx="35">
                  <c:v>31</c:v>
                </c:pt>
                <c:pt idx="36">
                  <c:v>32</c:v>
                </c:pt>
                <c:pt idx="37">
                  <c:v>42</c:v>
                </c:pt>
                <c:pt idx="38">
                  <c:v>61</c:v>
                </c:pt>
                <c:pt idx="39">
                  <c:v>52</c:v>
                </c:pt>
                <c:pt idx="40">
                  <c:v>43</c:v>
                </c:pt>
                <c:pt idx="41">
                  <c:v>42</c:v>
                </c:pt>
                <c:pt idx="42">
                  <c:v>74</c:v>
                </c:pt>
                <c:pt idx="43">
                  <c:v>43</c:v>
                </c:pt>
                <c:pt idx="44">
                  <c:v>55</c:v>
                </c:pt>
                <c:pt idx="45">
                  <c:v>34</c:v>
                </c:pt>
                <c:pt idx="46">
                  <c:v>47</c:v>
                </c:pt>
                <c:pt idx="47">
                  <c:v>35</c:v>
                </c:pt>
                <c:pt idx="48">
                  <c:v>41</c:v>
                </c:pt>
              </c:numCache>
            </c:numRef>
          </c:xVal>
          <c:yVal>
            <c:numRef>
              <c:f>Sheet1!$E$2:$E$67</c:f>
              <c:numCache>
                <c:formatCode>General</c:formatCode>
                <c:ptCount val="66"/>
                <c:pt idx="2">
                  <c:v>10.30130699</c:v>
                </c:pt>
                <c:pt idx="3">
                  <c:v>12.00319622</c:v>
                </c:pt>
                <c:pt idx="6">
                  <c:v>15.649532389999999</c:v>
                </c:pt>
                <c:pt idx="7">
                  <c:v>12.48673505</c:v>
                </c:pt>
                <c:pt idx="8">
                  <c:v>9.5178149080000001</c:v>
                </c:pt>
                <c:pt idx="9">
                  <c:v>11.791062370000001</c:v>
                </c:pt>
                <c:pt idx="11">
                  <c:v>13.57814527</c:v>
                </c:pt>
                <c:pt idx="12">
                  <c:v>9.966830388</c:v>
                </c:pt>
                <c:pt idx="13">
                  <c:v>10.68301834</c:v>
                </c:pt>
                <c:pt idx="14">
                  <c:v>13.570038909999999</c:v>
                </c:pt>
                <c:pt idx="15">
                  <c:v>12.719330449999999</c:v>
                </c:pt>
                <c:pt idx="16">
                  <c:v>11.155724810000001</c:v>
                </c:pt>
                <c:pt idx="17">
                  <c:v>9.1566570800000004</c:v>
                </c:pt>
                <c:pt idx="18">
                  <c:v>12.68914829</c:v>
                </c:pt>
                <c:pt idx="21">
                  <c:v>10.224816260000001</c:v>
                </c:pt>
                <c:pt idx="22">
                  <c:v>8.3852140080000002</c:v>
                </c:pt>
                <c:pt idx="23">
                  <c:v>9.6655352259999994</c:v>
                </c:pt>
                <c:pt idx="24">
                  <c:v>10.501414929999999</c:v>
                </c:pt>
                <c:pt idx="26">
                  <c:v>13.32891796</c:v>
                </c:pt>
                <c:pt idx="27">
                  <c:v>9.8978599220000003</c:v>
                </c:pt>
                <c:pt idx="29">
                  <c:v>9.5161563190000003</c:v>
                </c:pt>
                <c:pt idx="30">
                  <c:v>9.9179495860000007</c:v>
                </c:pt>
                <c:pt idx="31">
                  <c:v>13.112029830000001</c:v>
                </c:pt>
                <c:pt idx="33">
                  <c:v>11.224184380000001</c:v>
                </c:pt>
                <c:pt idx="34">
                  <c:v>9.8845236599999993</c:v>
                </c:pt>
                <c:pt idx="41">
                  <c:v>10.52204929</c:v>
                </c:pt>
                <c:pt idx="43">
                  <c:v>10.16226509</c:v>
                </c:pt>
              </c:numCache>
            </c:numRef>
          </c:yVal>
          <c:smooth val="0"/>
          <c:extLst>
            <c:ext xmlns:c16="http://schemas.microsoft.com/office/drawing/2014/chart" uri="{C3380CC4-5D6E-409C-BE32-E72D297353CC}">
              <c16:uniqueId val="{00000000-653A-4978-9C11-A65DB726FADD}"/>
            </c:ext>
          </c:extLst>
        </c:ser>
        <c:dLbls>
          <c:showLegendKey val="0"/>
          <c:showVal val="0"/>
          <c:showCatName val="0"/>
          <c:showSerName val="0"/>
          <c:showPercent val="0"/>
          <c:showBubbleSize val="0"/>
        </c:dLbls>
        <c:axId val="481987400"/>
        <c:axId val="481996256"/>
      </c:scatterChart>
      <c:valAx>
        <c:axId val="481987400"/>
        <c:scaling>
          <c:orientation val="minMax"/>
        </c:scaling>
        <c:delete val="0"/>
        <c:axPos val="b"/>
        <c:majorGridlines>
          <c:spPr>
            <a:ln w="9525" cap="flat" cmpd="sng" algn="ctr">
              <a:solidFill>
                <a:schemeClr val="lt1">
                  <a:lumMod val="95000"/>
                  <a:alpha val="10000"/>
                </a:schemeClr>
              </a:solidFill>
              <a:round/>
            </a:ln>
            <a:effectLst/>
          </c:spPr>
        </c:majorGridlines>
        <c:title>
          <c:tx>
            <c:rich>
              <a:bodyPr rot="0" spcFirstLastPara="1" vertOverflow="ellipsis" vert="horz" wrap="square" anchor="ctr" anchorCtr="1"/>
              <a:lstStyle/>
              <a:p>
                <a:pPr>
                  <a:defRPr sz="1197" b="1" i="0" u="none" strike="noStrike" kern="1200" cap="all" baseline="0">
                    <a:solidFill>
                      <a:schemeClr val="lt1">
                        <a:lumMod val="75000"/>
                      </a:schemeClr>
                    </a:solidFill>
                    <a:latin typeface="+mn-lt"/>
                    <a:ea typeface="+mn-ea"/>
                    <a:cs typeface="+mn-cs"/>
                  </a:defRPr>
                </a:pPr>
                <a:r>
                  <a:rPr lang="en-US" sz="1600" dirty="0"/>
                  <a:t>Anxiety</a:t>
                </a:r>
              </a:p>
            </c:rich>
          </c:tx>
          <c:layout>
            <c:manualLayout>
              <c:xMode val="edge"/>
              <c:yMode val="edge"/>
              <c:x val="0.43041522031227353"/>
              <c:y val="0.93256323742010316"/>
            </c:manualLayout>
          </c:layout>
          <c:overlay val="0"/>
          <c:spPr>
            <a:noFill/>
            <a:ln>
              <a:noFill/>
            </a:ln>
            <a:effectLst/>
          </c:spPr>
          <c:txPr>
            <a:bodyPr rot="0" spcFirstLastPara="1" vertOverflow="ellipsis" vert="horz" wrap="square" anchor="ctr" anchorCtr="1"/>
            <a:lstStyle/>
            <a:p>
              <a:pPr>
                <a:defRPr sz="1197" b="1" i="0" u="none" strike="noStrike" kern="1200" cap="all" baseline="0">
                  <a:solidFill>
                    <a:schemeClr val="lt1">
                      <a:lumMod val="7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lt1">
                <a:lumMod val="50000"/>
              </a:schemeClr>
            </a:solid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481996256"/>
        <c:crosses val="autoZero"/>
        <c:crossBetween val="midCat"/>
      </c:valAx>
      <c:valAx>
        <c:axId val="481996256"/>
        <c:scaling>
          <c:orientation val="minMax"/>
        </c:scaling>
        <c:delete val="0"/>
        <c:axPos val="l"/>
        <c:majorGridlines>
          <c:spPr>
            <a:ln w="9525" cap="flat" cmpd="sng" algn="ctr">
              <a:solidFill>
                <a:schemeClr val="lt1">
                  <a:lumMod val="95000"/>
                  <a:alpha val="10000"/>
                </a:schemeClr>
              </a:solidFill>
              <a:round/>
            </a:ln>
            <a:effectLst/>
          </c:spPr>
        </c:majorGridlines>
        <c:title>
          <c:tx>
            <c:rich>
              <a:bodyPr rot="-5400000" spcFirstLastPara="1" vertOverflow="ellipsis" vert="horz" wrap="square" anchor="ctr" anchorCtr="1"/>
              <a:lstStyle/>
              <a:p>
                <a:pPr algn="ctr" rtl="0">
                  <a:defRPr sz="1197" b="1" i="0" u="none" strike="noStrike" kern="1200" cap="all" baseline="0">
                    <a:solidFill>
                      <a:prstClr val="white">
                        <a:lumMod val="75000"/>
                      </a:prstClr>
                    </a:solidFill>
                    <a:latin typeface="+mn-lt"/>
                    <a:ea typeface="+mn-ea"/>
                    <a:cs typeface="+mn-cs"/>
                  </a:defRPr>
                </a:pPr>
                <a:r>
                  <a:rPr lang="en-US" sz="1600" b="1" i="0" u="none" strike="noStrike" kern="1200" cap="all" baseline="0" dirty="0">
                    <a:solidFill>
                      <a:prstClr val="white">
                        <a:lumMod val="75000"/>
                      </a:prstClr>
                    </a:solidFill>
                    <a:latin typeface="+mn-lt"/>
                    <a:ea typeface="+mn-ea"/>
                    <a:cs typeface="+mn-cs"/>
                  </a:rPr>
                  <a:t>Frontal Beta</a:t>
                </a:r>
              </a:p>
            </c:rich>
          </c:tx>
          <c:layout>
            <c:manualLayout>
              <c:xMode val="edge"/>
              <c:yMode val="edge"/>
              <c:x val="7.7388769027027602E-3"/>
              <c:y val="0.35072308039646138"/>
            </c:manualLayout>
          </c:layout>
          <c:overlay val="0"/>
          <c:spPr>
            <a:noFill/>
            <a:ln>
              <a:noFill/>
            </a:ln>
            <a:effectLst/>
          </c:spPr>
          <c:txPr>
            <a:bodyPr rot="-5400000" spcFirstLastPara="1" vertOverflow="ellipsis" vert="horz" wrap="square" anchor="ctr" anchorCtr="1"/>
            <a:lstStyle/>
            <a:p>
              <a:pPr algn="ctr" rtl="0">
                <a:defRPr sz="1197" b="1" i="0" u="none" strike="noStrike" kern="1200" cap="all" baseline="0">
                  <a:solidFill>
                    <a:prstClr val="white">
                      <a:lumMod val="75000"/>
                    </a:prst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lt1">
                <a:lumMod val="50000"/>
              </a:schemeClr>
            </a:solid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481987400"/>
        <c:crosses val="autoZero"/>
        <c:crossBetween val="midCat"/>
      </c:valAx>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solidFill>
        <a:schemeClr val="accent1">
          <a:shade val="50000"/>
        </a:schemeClr>
      </a:solid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algn="ctr" defTabSz="3686270" rtl="0" eaLnBrk="1" latinLnBrk="0" hangingPunct="1">
              <a:defRPr sz="1862" b="0" i="0" u="none" strike="noStrike" kern="1200" cap="none" spc="20" baseline="0">
                <a:solidFill>
                  <a:prstClr val="black">
                    <a:lumMod val="50000"/>
                    <a:lumOff val="50000"/>
                  </a:prstClr>
                </a:solidFill>
                <a:latin typeface="+mn-lt"/>
                <a:ea typeface="+mn-ea"/>
                <a:cs typeface="+mn-cs"/>
              </a:defRPr>
            </a:pPr>
            <a:r>
              <a:rPr lang="en-US" sz="2000" b="1" i="0" u="none" strike="noStrike" kern="1200" cap="none" spc="20" baseline="0" dirty="0">
                <a:solidFill>
                  <a:schemeClr val="tx1"/>
                </a:solidFill>
                <a:latin typeface="+mn-lt"/>
                <a:ea typeface="+mn-ea"/>
                <a:cs typeface="+mn-cs"/>
              </a:rPr>
              <a:t>Interaction Effect</a:t>
            </a:r>
          </a:p>
        </c:rich>
      </c:tx>
      <c:layout>
        <c:manualLayout>
          <c:xMode val="edge"/>
          <c:yMode val="edge"/>
          <c:x val="0.23427898605754452"/>
          <c:y val="1.3542335526824399E-2"/>
        </c:manualLayout>
      </c:layout>
      <c:overlay val="1"/>
    </c:title>
    <c:autoTitleDeleted val="0"/>
    <c:plotArea>
      <c:layout>
        <c:manualLayout>
          <c:layoutTarget val="inner"/>
          <c:xMode val="edge"/>
          <c:yMode val="edge"/>
          <c:x val="0.12810461604645887"/>
          <c:y val="7.7419395486493764E-2"/>
          <c:w val="0.58692829188632678"/>
          <c:h val="0.78279610991899251"/>
        </c:manualLayout>
      </c:layout>
      <c:lineChart>
        <c:grouping val="standard"/>
        <c:varyColors val="0"/>
        <c:ser>
          <c:idx val="0"/>
          <c:order val="0"/>
          <c:tx>
            <c:strRef>
              <c:f>'[Green Bay surf data interaction.xlsx]2 way interactions'!$B$36</c:f>
              <c:strCache>
                <c:ptCount val="1"/>
                <c:pt idx="0">
                  <c:v>Low Worry</c:v>
                </c:pt>
              </c:strCache>
            </c:strRef>
          </c:tx>
          <c:spPr>
            <a:ln w="38100">
              <a:solidFill>
                <a:srgbClr val="000000"/>
              </a:solidFill>
              <a:prstDash val="solid"/>
            </a:ln>
          </c:spPr>
          <c:marker>
            <c:symbol val="diamond"/>
            <c:size val="5"/>
            <c:spPr>
              <a:solidFill>
                <a:srgbClr val="000000"/>
              </a:solidFill>
              <a:ln>
                <a:solidFill>
                  <a:srgbClr val="000000"/>
                </a:solidFill>
                <a:prstDash val="solid"/>
              </a:ln>
            </c:spPr>
          </c:marker>
          <c:cat>
            <c:strRef>
              <c:f>'[Green Bay surf data interaction.xlsx]2 way interactions'!$C$35:$E$35</c:f>
              <c:strCache>
                <c:ptCount val="3"/>
                <c:pt idx="0">
                  <c:v>Low CogBias</c:v>
                </c:pt>
                <c:pt idx="1">
                  <c:v>Mean CogBias</c:v>
                </c:pt>
                <c:pt idx="2">
                  <c:v>High CogBias</c:v>
                </c:pt>
              </c:strCache>
            </c:strRef>
          </c:cat>
          <c:val>
            <c:numRef>
              <c:f>'[Green Bay surf data interaction.xlsx]2 way interactions'!$C$36:$E$36</c:f>
              <c:numCache>
                <c:formatCode>General</c:formatCode>
                <c:ptCount val="3"/>
                <c:pt idx="0">
                  <c:v>10.359567225999999</c:v>
                </c:pt>
                <c:pt idx="1">
                  <c:v>10.497209867999999</c:v>
                </c:pt>
                <c:pt idx="2">
                  <c:v>10.634852509999998</c:v>
                </c:pt>
              </c:numCache>
            </c:numRef>
          </c:val>
          <c:smooth val="0"/>
          <c:extLst>
            <c:ext xmlns:c16="http://schemas.microsoft.com/office/drawing/2014/chart" uri="{C3380CC4-5D6E-409C-BE32-E72D297353CC}">
              <c16:uniqueId val="{00000000-99BD-4DC5-BC8C-E1887F4EE0C6}"/>
            </c:ext>
          </c:extLst>
        </c:ser>
        <c:ser>
          <c:idx val="2"/>
          <c:order val="1"/>
          <c:tx>
            <c:strRef>
              <c:f>'[Green Bay surf data interaction.xlsx]2 way interactions'!$B$37</c:f>
              <c:strCache>
                <c:ptCount val="1"/>
                <c:pt idx="0">
                  <c:v>Mean Worry</c:v>
                </c:pt>
              </c:strCache>
            </c:strRef>
          </c:tx>
          <c:spPr>
            <a:ln w="38100">
              <a:solidFill>
                <a:srgbClr val="C00000"/>
              </a:solidFill>
            </a:ln>
          </c:spPr>
          <c:marker>
            <c:spPr>
              <a:solidFill>
                <a:schemeClr val="accent2"/>
              </a:solidFill>
              <a:ln w="19050">
                <a:solidFill>
                  <a:srgbClr val="C00000"/>
                </a:solidFill>
              </a:ln>
            </c:spPr>
          </c:marker>
          <c:cat>
            <c:strRef>
              <c:f>'[Green Bay surf data interaction.xlsx]2 way interactions'!$C$35:$E$35</c:f>
              <c:strCache>
                <c:ptCount val="3"/>
                <c:pt idx="0">
                  <c:v>Low CogBias</c:v>
                </c:pt>
                <c:pt idx="1">
                  <c:v>Mean CogBias</c:v>
                </c:pt>
                <c:pt idx="2">
                  <c:v>High CogBias</c:v>
                </c:pt>
              </c:strCache>
            </c:strRef>
          </c:cat>
          <c:val>
            <c:numRef>
              <c:f>'[Green Bay surf data interaction.xlsx]2 way interactions'!$C$37:$E$37</c:f>
              <c:numCache>
                <c:formatCode>General</c:formatCode>
                <c:ptCount val="3"/>
                <c:pt idx="0">
                  <c:v>10.349619131999999</c:v>
                </c:pt>
                <c:pt idx="1">
                  <c:v>11.143007976</c:v>
                </c:pt>
                <c:pt idx="2">
                  <c:v>11.936396819999999</c:v>
                </c:pt>
              </c:numCache>
            </c:numRef>
          </c:val>
          <c:smooth val="0"/>
          <c:extLst>
            <c:ext xmlns:c16="http://schemas.microsoft.com/office/drawing/2014/chart" uri="{C3380CC4-5D6E-409C-BE32-E72D297353CC}">
              <c16:uniqueId val="{00000001-99BD-4DC5-BC8C-E1887F4EE0C6}"/>
            </c:ext>
          </c:extLst>
        </c:ser>
        <c:ser>
          <c:idx val="1"/>
          <c:order val="2"/>
          <c:tx>
            <c:strRef>
              <c:f>'[Green Bay surf data interaction.xlsx]2 way interactions'!$B$38</c:f>
              <c:strCache>
                <c:ptCount val="1"/>
                <c:pt idx="0">
                  <c:v>High Worry</c:v>
                </c:pt>
              </c:strCache>
            </c:strRef>
          </c:tx>
          <c:spPr>
            <a:ln w="38100" cmpd="sng">
              <a:solidFill>
                <a:schemeClr val="tx2">
                  <a:lumMod val="60000"/>
                  <a:lumOff val="40000"/>
                </a:schemeClr>
              </a:solidFill>
              <a:prstDash val="solid"/>
            </a:ln>
          </c:spPr>
          <c:marker>
            <c:symbol val="square"/>
            <c:size val="5"/>
            <c:spPr>
              <a:solidFill>
                <a:schemeClr val="tx2">
                  <a:lumMod val="60000"/>
                  <a:lumOff val="40000"/>
                </a:schemeClr>
              </a:solidFill>
              <a:ln>
                <a:noFill/>
              </a:ln>
            </c:spPr>
          </c:marker>
          <c:dPt>
            <c:idx val="1"/>
            <c:bubble3D val="0"/>
            <c:extLst>
              <c:ext xmlns:c16="http://schemas.microsoft.com/office/drawing/2014/chart" uri="{C3380CC4-5D6E-409C-BE32-E72D297353CC}">
                <c16:uniqueId val="{00000002-99BD-4DC5-BC8C-E1887F4EE0C6}"/>
              </c:ext>
            </c:extLst>
          </c:dPt>
          <c:cat>
            <c:strRef>
              <c:f>'[Green Bay surf data interaction.xlsx]2 way interactions'!$C$35:$E$35</c:f>
              <c:strCache>
                <c:ptCount val="3"/>
                <c:pt idx="0">
                  <c:v>Low CogBias</c:v>
                </c:pt>
                <c:pt idx="1">
                  <c:v>Mean CogBias</c:v>
                </c:pt>
                <c:pt idx="2">
                  <c:v>High CogBias</c:v>
                </c:pt>
              </c:strCache>
            </c:strRef>
          </c:cat>
          <c:val>
            <c:numRef>
              <c:f>'[Green Bay surf data interaction.xlsx]2 way interactions'!$C$38:$E$38</c:f>
              <c:numCache>
                <c:formatCode>General</c:formatCode>
                <c:ptCount val="3"/>
                <c:pt idx="0">
                  <c:v>10.339671037999999</c:v>
                </c:pt>
                <c:pt idx="1">
                  <c:v>11.788806083999999</c:v>
                </c:pt>
                <c:pt idx="2">
                  <c:v>13.237941129999998</c:v>
                </c:pt>
              </c:numCache>
            </c:numRef>
          </c:val>
          <c:smooth val="0"/>
          <c:extLst>
            <c:ext xmlns:c16="http://schemas.microsoft.com/office/drawing/2014/chart" uri="{C3380CC4-5D6E-409C-BE32-E72D297353CC}">
              <c16:uniqueId val="{00000003-99BD-4DC5-BC8C-E1887F4EE0C6}"/>
            </c:ext>
          </c:extLst>
        </c:ser>
        <c:dLbls>
          <c:showLegendKey val="0"/>
          <c:showVal val="0"/>
          <c:showCatName val="0"/>
          <c:showSerName val="0"/>
          <c:showPercent val="0"/>
          <c:showBubbleSize val="0"/>
        </c:dLbls>
        <c:marker val="1"/>
        <c:smooth val="0"/>
        <c:axId val="64873600"/>
        <c:axId val="64875136"/>
      </c:lineChart>
      <c:catAx>
        <c:axId val="64873600"/>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Times New Roman"/>
                <a:ea typeface="Times New Roman"/>
                <a:cs typeface="Times New Roman"/>
              </a:defRPr>
            </a:pPr>
            <a:endParaRPr lang="en-US"/>
          </a:p>
        </c:txPr>
        <c:crossAx val="64875136"/>
        <c:crosses val="autoZero"/>
        <c:auto val="1"/>
        <c:lblAlgn val="ctr"/>
        <c:lblOffset val="100"/>
        <c:tickLblSkip val="1"/>
        <c:tickMarkSkip val="1"/>
        <c:noMultiLvlLbl val="0"/>
      </c:catAx>
      <c:valAx>
        <c:axId val="64875136"/>
        <c:scaling>
          <c:orientation val="minMax"/>
          <c:min val="8"/>
        </c:scaling>
        <c:delete val="0"/>
        <c:axPos val="l"/>
        <c:title>
          <c:tx>
            <c:rich>
              <a:bodyPr/>
              <a:lstStyle/>
              <a:p>
                <a:pPr marL="0" algn="ctr" defTabSz="3686270" rtl="0" eaLnBrk="1" latinLnBrk="0" hangingPunct="1">
                  <a:defRPr sz="1197" b="0" i="0" u="none" strike="noStrike" kern="1200" cap="all" baseline="0">
                    <a:solidFill>
                      <a:prstClr val="black">
                        <a:lumMod val="65000"/>
                        <a:lumOff val="35000"/>
                      </a:prstClr>
                    </a:solidFill>
                    <a:latin typeface="+mn-lt"/>
                    <a:ea typeface="+mn-ea"/>
                    <a:cs typeface="+mn-cs"/>
                  </a:defRPr>
                </a:pPr>
                <a:r>
                  <a:rPr lang="en-US" sz="1600" b="1" i="0" u="none" strike="noStrike" kern="1200" cap="all" baseline="0" dirty="0">
                    <a:solidFill>
                      <a:schemeClr val="tx1"/>
                    </a:solidFill>
                    <a:latin typeface="+mn-lt"/>
                    <a:ea typeface="+mn-ea"/>
                    <a:cs typeface="+mn-cs"/>
                  </a:rPr>
                  <a:t>Frontal Beta</a:t>
                </a:r>
              </a:p>
            </c:rich>
          </c:tx>
          <c:layout>
            <c:manualLayout>
              <c:xMode val="edge"/>
              <c:yMode val="edge"/>
              <c:x val="2.3047361630026592E-2"/>
              <c:y val="0.33379271161194124"/>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200" b="0" i="0" u="none" strike="noStrike" baseline="0">
                <a:solidFill>
                  <a:srgbClr val="000000"/>
                </a:solidFill>
                <a:latin typeface="Times New Roman"/>
                <a:ea typeface="Times New Roman"/>
                <a:cs typeface="Times New Roman"/>
              </a:defRPr>
            </a:pPr>
            <a:endParaRPr lang="en-US"/>
          </a:p>
        </c:txPr>
        <c:crossAx val="64873600"/>
        <c:crosses val="autoZero"/>
        <c:crossBetween val="between"/>
      </c:valAx>
      <c:spPr>
        <a:solidFill>
          <a:srgbClr val="FFFFFF"/>
        </a:solidFill>
        <a:ln w="12700">
          <a:solidFill>
            <a:srgbClr val="808080"/>
          </a:solidFill>
          <a:prstDash val="solid"/>
        </a:ln>
      </c:spPr>
    </c:plotArea>
    <c:legend>
      <c:legendPos val="r"/>
      <c:layout>
        <c:manualLayout>
          <c:xMode val="edge"/>
          <c:yMode val="edge"/>
          <c:x val="0.74338980968501756"/>
          <c:y val="0.29770549885698283"/>
          <c:w val="0.23061247470152532"/>
          <c:h val="0.37355547431032154"/>
        </c:manualLayout>
      </c:layout>
      <c:overlay val="0"/>
      <c:spPr>
        <a:solidFill>
          <a:srgbClr val="FFFFFF"/>
        </a:solidFill>
        <a:ln w="3175">
          <a:solidFill>
            <a:srgbClr val="000000"/>
          </a:solidFill>
          <a:prstDash val="solid"/>
        </a:ln>
      </c:spPr>
      <c:txPr>
        <a:bodyPr/>
        <a:lstStyle/>
        <a:p>
          <a:pPr>
            <a:defRPr sz="1100" b="0" i="0" u="none" strike="noStrike" baseline="0">
              <a:solidFill>
                <a:srgbClr val="000000"/>
              </a:solidFill>
              <a:latin typeface="Times New Roman"/>
              <a:ea typeface="Times New Roman"/>
              <a:cs typeface="Times New Roman"/>
            </a:defRPr>
          </a:pPr>
          <a:endParaRPr lang="en-US"/>
        </a:p>
      </c:txPr>
    </c:legend>
    <c:plotVisOnly val="1"/>
    <c:dispBlanksAs val="gap"/>
    <c:showDLblsOverMax val="0"/>
  </c:chart>
  <c:spPr>
    <a:solidFill>
      <a:schemeClr val="accent4"/>
    </a:solidFill>
    <a:ln w="3175">
      <a:solidFill>
        <a:srgbClr val="000000"/>
      </a:solidFill>
      <a:prstDash val="solid"/>
    </a:ln>
    <a:scene3d>
      <a:camera prst="orthographicFront"/>
      <a:lightRig rig="balanced" dir="t">
        <a:rot lat="0" lon="0" rev="8700000"/>
      </a:lightRig>
    </a:scene3d>
    <a:sp3d>
      <a:bevelT w="190500" h="38100"/>
    </a:sp3d>
  </c:spPr>
  <c:txPr>
    <a:bodyPr/>
    <a:lstStyle/>
    <a:p>
      <a:pPr>
        <a:defRPr sz="12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8">
  <cs:axisTitle>
    <cs:lnRef idx="0"/>
    <cs:fillRef idx="0"/>
    <cs:effectRef idx="0"/>
    <cs:fontRef idx="minor">
      <a:schemeClr val="lt1">
        <a:lumMod val="75000"/>
      </a:schemeClr>
    </cs:fontRef>
    <cs:defRPr sz="1197" b="1" kern="1200" cap="all"/>
  </cs:axisTitle>
  <cs:categoryAxis>
    <cs:lnRef idx="0"/>
    <cs:fillRef idx="0"/>
    <cs:effectRef idx="0"/>
    <cs:fontRef idx="minor">
      <a:schemeClr val="lt1">
        <a:lumMod val="75000"/>
      </a:schemeClr>
    </cs:fontRef>
    <cs:spPr>
      <a:ln w="9525" cap="flat" cmpd="sng" algn="ctr">
        <a:solidFill>
          <a:schemeClr val="lt1">
            <a:lumMod val="50000"/>
          </a:schemeClr>
        </a:solidFill>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7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9525" cap="rnd">
        <a:solidFill>
          <a:schemeClr val="phClr"/>
        </a:solidFill>
        <a:round/>
      </a:ln>
    </cs:spPr>
  </cs:dataPointLine>
  <cs:dataPointMarker>
    <cs:lnRef idx="0">
      <cs:styleClr val="auto"/>
    </cs:lnRef>
    <cs:fillRef idx="3">
      <cs:styleClr val="auto"/>
    </cs:fillRef>
    <cs:effectRef idx="3"/>
    <cs:fontRef idx="minor">
      <a:schemeClr val="tx1"/>
    </cs:fontRef>
    <cs:spPr>
      <a:ln w="9525" cap="rnd">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7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spPr>
      <a:ln w="9525" cap="flat" cmpd="sng" algn="ctr">
        <a:solidFill>
          <a:schemeClr val="lt1">
            <a:lumMod val="50000"/>
          </a:schemeClr>
        </a:solidFill>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75000"/>
      </a:schemeClr>
    </cs:fontRef>
    <cs:spPr>
      <a:ln w="9525" cap="flat" cmpd="sng" algn="ctr">
        <a:solidFill>
          <a:schemeClr val="lt1">
            <a:lumMod val="50000"/>
          </a:schemeClr>
        </a:solidFill>
      </a:ln>
    </cs:spPr>
    <cs:defRPr sz="1197"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48">
  <cs:axisTitle>
    <cs:lnRef idx="0"/>
    <cs:fillRef idx="0"/>
    <cs:effectRef idx="0"/>
    <cs:fontRef idx="minor">
      <a:schemeClr val="lt1">
        <a:lumMod val="75000"/>
      </a:schemeClr>
    </cs:fontRef>
    <cs:defRPr sz="1197" b="1" kern="1200" cap="all"/>
  </cs:axisTitle>
  <cs:categoryAxis>
    <cs:lnRef idx="0"/>
    <cs:fillRef idx="0"/>
    <cs:effectRef idx="0"/>
    <cs:fontRef idx="minor">
      <a:schemeClr val="lt1">
        <a:lumMod val="75000"/>
      </a:schemeClr>
    </cs:fontRef>
    <cs:spPr>
      <a:ln w="9525" cap="flat" cmpd="sng" algn="ctr">
        <a:solidFill>
          <a:schemeClr val="lt1">
            <a:lumMod val="50000"/>
          </a:schemeClr>
        </a:solidFill>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7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9525" cap="rnd">
        <a:solidFill>
          <a:schemeClr val="phClr"/>
        </a:solidFill>
        <a:round/>
      </a:ln>
    </cs:spPr>
  </cs:dataPointLine>
  <cs:dataPointMarker>
    <cs:lnRef idx="0">
      <cs:styleClr val="auto"/>
    </cs:lnRef>
    <cs:fillRef idx="3">
      <cs:styleClr val="auto"/>
    </cs:fillRef>
    <cs:effectRef idx="3"/>
    <cs:fontRef idx="minor">
      <a:schemeClr val="tx1"/>
    </cs:fontRef>
    <cs:spPr>
      <a:ln w="9525" cap="rnd">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7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75000"/>
      </a:schemeClr>
    </cs:fontRef>
    <cs:spPr>
      <a:ln w="9525" cap="flat" cmpd="sng" algn="ctr">
        <a:solidFill>
          <a:schemeClr val="lt1">
            <a:lumMod val="50000"/>
          </a:schemeClr>
        </a:solidFill>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75000"/>
      </a:schemeClr>
    </cs:fontRef>
    <cs:spPr>
      <a:ln w="9525" cap="flat" cmpd="sng" algn="ctr">
        <a:solidFill>
          <a:schemeClr val="lt1">
            <a:lumMod val="50000"/>
          </a:schemeClr>
        </a:solidFill>
      </a:ln>
    </cs:spPr>
    <cs:defRPr sz="1197" kern="1200"/>
  </cs:valueAxis>
  <cs:wall>
    <cs:lnRef idx="0"/>
    <cs:fillRef idx="0"/>
    <cs:effectRef idx="0"/>
    <cs:fontRef idx="minor">
      <a:schemeClr val="tx1"/>
    </cs:fontRef>
  </cs:wall>
</cs:chartStyle>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5AB2E9-3568-4939-AD20-F42726F09D02}" type="doc">
      <dgm:prSet loTypeId="urn:microsoft.com/office/officeart/2005/8/layout/hList1" loCatId="list" qsTypeId="urn:microsoft.com/office/officeart/2005/8/quickstyle/3d1" qsCatId="3D" csTypeId="urn:microsoft.com/office/officeart/2005/8/colors/accent2_2" csCatId="accent2" phldr="1"/>
      <dgm:spPr/>
      <dgm:t>
        <a:bodyPr/>
        <a:lstStyle/>
        <a:p>
          <a:endParaRPr lang="en-US"/>
        </a:p>
      </dgm:t>
    </dgm:pt>
    <dgm:pt modelId="{06F1FE2A-97BA-4B52-B3A6-E44D1F20CB28}">
      <dgm:prSet phldrT="[Text]" custT="1"/>
      <dgm:spPr/>
      <dgm:t>
        <a:bodyPr/>
        <a:lstStyle/>
        <a:p>
          <a:r>
            <a:rPr lang="en-US" sz="2800" b="1" dirty="0">
              <a:solidFill>
                <a:schemeClr val="tx1"/>
              </a:solidFill>
            </a:rPr>
            <a:t>Race and ethnicity</a:t>
          </a:r>
        </a:p>
      </dgm:t>
    </dgm:pt>
    <dgm:pt modelId="{272155B6-483B-4675-B173-D3F00A201046}" type="parTrans" cxnId="{FC6EE199-23CF-4307-94F8-FC53916EA51A}">
      <dgm:prSet/>
      <dgm:spPr/>
      <dgm:t>
        <a:bodyPr/>
        <a:lstStyle/>
        <a:p>
          <a:endParaRPr lang="en-US" sz="2800"/>
        </a:p>
      </dgm:t>
    </dgm:pt>
    <dgm:pt modelId="{0CACD921-34CA-4681-87F1-041A98C27B3D}" type="sibTrans" cxnId="{FC6EE199-23CF-4307-94F8-FC53916EA51A}">
      <dgm:prSet/>
      <dgm:spPr/>
      <dgm:t>
        <a:bodyPr/>
        <a:lstStyle/>
        <a:p>
          <a:endParaRPr lang="en-US" sz="2800"/>
        </a:p>
      </dgm:t>
    </dgm:pt>
    <dgm:pt modelId="{4640F6E6-EF32-4372-9B3B-2FFD48F9CB5C}">
      <dgm:prSet phldrT="[Text]" custT="1"/>
      <dgm:spPr/>
      <dgm:t>
        <a:bodyPr/>
        <a:lstStyle/>
        <a:p>
          <a:r>
            <a:rPr lang="en-US" sz="2800" dirty="0"/>
            <a:t>85% Caucasian</a:t>
          </a:r>
        </a:p>
      </dgm:t>
    </dgm:pt>
    <dgm:pt modelId="{DB4F8E23-BBE6-4AB5-9D82-74F5115D7455}" type="parTrans" cxnId="{ACB965C6-1ACF-483C-9C29-8A17C949C706}">
      <dgm:prSet/>
      <dgm:spPr/>
      <dgm:t>
        <a:bodyPr/>
        <a:lstStyle/>
        <a:p>
          <a:endParaRPr lang="en-US" sz="2800"/>
        </a:p>
      </dgm:t>
    </dgm:pt>
    <dgm:pt modelId="{55E32D54-3DF3-4F3F-B3B8-1AEE5606EC62}" type="sibTrans" cxnId="{ACB965C6-1ACF-483C-9C29-8A17C949C706}">
      <dgm:prSet/>
      <dgm:spPr/>
      <dgm:t>
        <a:bodyPr/>
        <a:lstStyle/>
        <a:p>
          <a:endParaRPr lang="en-US" sz="2800"/>
        </a:p>
      </dgm:t>
    </dgm:pt>
    <dgm:pt modelId="{184B56DA-A66C-4DD0-AE11-0A7EBA387E48}">
      <dgm:prSet phldrT="[Text]" custT="1"/>
      <dgm:spPr/>
      <dgm:t>
        <a:bodyPr/>
        <a:lstStyle/>
        <a:p>
          <a:r>
            <a:rPr lang="en-US" sz="2800" b="1" dirty="0">
              <a:solidFill>
                <a:schemeClr val="tx1"/>
              </a:solidFill>
            </a:rPr>
            <a:t>Gender</a:t>
          </a:r>
        </a:p>
      </dgm:t>
    </dgm:pt>
    <dgm:pt modelId="{3C1C544F-4C0C-4E19-A3D2-C3E5175D7B4B}" type="parTrans" cxnId="{01AD485A-0916-4A80-9CBA-29870F4D202A}">
      <dgm:prSet/>
      <dgm:spPr/>
      <dgm:t>
        <a:bodyPr/>
        <a:lstStyle/>
        <a:p>
          <a:endParaRPr lang="en-US" sz="2800"/>
        </a:p>
      </dgm:t>
    </dgm:pt>
    <dgm:pt modelId="{8EE144C8-20EA-43DA-B048-41CEE06807BC}" type="sibTrans" cxnId="{01AD485A-0916-4A80-9CBA-29870F4D202A}">
      <dgm:prSet/>
      <dgm:spPr/>
      <dgm:t>
        <a:bodyPr/>
        <a:lstStyle/>
        <a:p>
          <a:endParaRPr lang="en-US" sz="2800"/>
        </a:p>
      </dgm:t>
    </dgm:pt>
    <dgm:pt modelId="{17AF0C1B-AB46-4643-AAAB-C00D253E5731}">
      <dgm:prSet phldrT="[Text]" custT="1"/>
      <dgm:spPr/>
      <dgm:t>
        <a:bodyPr/>
        <a:lstStyle/>
        <a:p>
          <a:r>
            <a:rPr lang="en-US" sz="2800" dirty="0"/>
            <a:t>82 % Female</a:t>
          </a:r>
        </a:p>
      </dgm:t>
    </dgm:pt>
    <dgm:pt modelId="{29C3C336-A8CD-48B5-9F85-325299B52A84}" type="parTrans" cxnId="{31D0EEFF-9776-4597-8873-3B56F9091C86}">
      <dgm:prSet/>
      <dgm:spPr/>
      <dgm:t>
        <a:bodyPr/>
        <a:lstStyle/>
        <a:p>
          <a:endParaRPr lang="en-US" sz="2800"/>
        </a:p>
      </dgm:t>
    </dgm:pt>
    <dgm:pt modelId="{631D11DF-11B6-487B-8148-E2BF1F9190AD}" type="sibTrans" cxnId="{31D0EEFF-9776-4597-8873-3B56F9091C86}">
      <dgm:prSet/>
      <dgm:spPr/>
      <dgm:t>
        <a:bodyPr/>
        <a:lstStyle/>
        <a:p>
          <a:endParaRPr lang="en-US" sz="2800"/>
        </a:p>
      </dgm:t>
    </dgm:pt>
    <dgm:pt modelId="{2F8ECEAC-FAA3-4503-A169-57F41A503807}">
      <dgm:prSet phldrT="[Text]" custT="1"/>
      <dgm:spPr/>
      <dgm:t>
        <a:bodyPr/>
        <a:lstStyle/>
        <a:p>
          <a:r>
            <a:rPr lang="en-US" sz="2800" b="1" dirty="0">
              <a:solidFill>
                <a:schemeClr val="tx1"/>
              </a:solidFill>
            </a:rPr>
            <a:t>Age </a:t>
          </a:r>
        </a:p>
      </dgm:t>
    </dgm:pt>
    <dgm:pt modelId="{ACAA3BC8-2CDA-42A5-8DD6-5A948ACC6FCF}" type="parTrans" cxnId="{24836079-9FDA-4F84-9291-518671EE6E30}">
      <dgm:prSet/>
      <dgm:spPr/>
      <dgm:t>
        <a:bodyPr/>
        <a:lstStyle/>
        <a:p>
          <a:endParaRPr lang="en-US" sz="2800"/>
        </a:p>
      </dgm:t>
    </dgm:pt>
    <dgm:pt modelId="{61A568BF-D1AB-4345-9CA7-878468CAA9E0}" type="sibTrans" cxnId="{24836079-9FDA-4F84-9291-518671EE6E30}">
      <dgm:prSet/>
      <dgm:spPr/>
      <dgm:t>
        <a:bodyPr/>
        <a:lstStyle/>
        <a:p>
          <a:endParaRPr lang="en-US" sz="2800"/>
        </a:p>
      </dgm:t>
    </dgm:pt>
    <dgm:pt modelId="{BB5A00DF-7368-4451-822A-C5213BEFEEBE}">
      <dgm:prSet phldrT="[Text]" custT="1"/>
      <dgm:spPr/>
      <dgm:t>
        <a:bodyPr/>
        <a:lstStyle/>
        <a:p>
          <a:r>
            <a:rPr lang="en-US" sz="2800" dirty="0"/>
            <a:t>Mean age = 23.07</a:t>
          </a:r>
        </a:p>
      </dgm:t>
    </dgm:pt>
    <dgm:pt modelId="{DBF05790-03E0-47D4-8137-1ED35487613F}" type="parTrans" cxnId="{3F455948-84CC-4BD3-B122-BC7FC520F6C2}">
      <dgm:prSet/>
      <dgm:spPr/>
      <dgm:t>
        <a:bodyPr/>
        <a:lstStyle/>
        <a:p>
          <a:endParaRPr lang="en-US" sz="2800"/>
        </a:p>
      </dgm:t>
    </dgm:pt>
    <dgm:pt modelId="{1FC1A5B2-F57F-4D1D-AD7C-59801453B2A1}" type="sibTrans" cxnId="{3F455948-84CC-4BD3-B122-BC7FC520F6C2}">
      <dgm:prSet/>
      <dgm:spPr/>
      <dgm:t>
        <a:bodyPr/>
        <a:lstStyle/>
        <a:p>
          <a:endParaRPr lang="en-US" sz="2800"/>
        </a:p>
      </dgm:t>
    </dgm:pt>
    <dgm:pt modelId="{65E774D0-C9D1-421C-B19E-5C2B17DBEE31}">
      <dgm:prSet phldrT="[Text]" custT="1"/>
      <dgm:spPr/>
      <dgm:t>
        <a:bodyPr/>
        <a:lstStyle/>
        <a:p>
          <a:r>
            <a:rPr lang="en-US" sz="2800" dirty="0"/>
            <a:t>11% African American</a:t>
          </a:r>
        </a:p>
      </dgm:t>
    </dgm:pt>
    <dgm:pt modelId="{5AACB285-F8CC-4495-814F-8BA506147203}" type="parTrans" cxnId="{4282E845-A823-4CE3-9AA3-EBF564BD885B}">
      <dgm:prSet/>
      <dgm:spPr/>
      <dgm:t>
        <a:bodyPr/>
        <a:lstStyle/>
        <a:p>
          <a:endParaRPr lang="en-US"/>
        </a:p>
      </dgm:t>
    </dgm:pt>
    <dgm:pt modelId="{A428C810-78CF-45A8-91D7-EC9420A433AF}" type="sibTrans" cxnId="{4282E845-A823-4CE3-9AA3-EBF564BD885B}">
      <dgm:prSet/>
      <dgm:spPr/>
      <dgm:t>
        <a:bodyPr/>
        <a:lstStyle/>
        <a:p>
          <a:endParaRPr lang="en-US"/>
        </a:p>
      </dgm:t>
    </dgm:pt>
    <dgm:pt modelId="{6B603B77-3FE0-47D9-843C-15CA5E489980}">
      <dgm:prSet phldrT="[Text]" custT="1"/>
      <dgm:spPr/>
      <dgm:t>
        <a:bodyPr/>
        <a:lstStyle/>
        <a:p>
          <a:r>
            <a:rPr lang="en-US" sz="2800" dirty="0"/>
            <a:t>4% others</a:t>
          </a:r>
        </a:p>
      </dgm:t>
    </dgm:pt>
    <dgm:pt modelId="{B08FC2A8-4653-4A17-B108-447AC952C981}" type="parTrans" cxnId="{D0BCAEE3-DF66-4856-AAE2-C73277212087}">
      <dgm:prSet/>
      <dgm:spPr/>
      <dgm:t>
        <a:bodyPr/>
        <a:lstStyle/>
        <a:p>
          <a:endParaRPr lang="en-US"/>
        </a:p>
      </dgm:t>
    </dgm:pt>
    <dgm:pt modelId="{B742896E-F0F3-452A-83D5-79A8DA99E6DE}" type="sibTrans" cxnId="{D0BCAEE3-DF66-4856-AAE2-C73277212087}">
      <dgm:prSet/>
      <dgm:spPr/>
      <dgm:t>
        <a:bodyPr/>
        <a:lstStyle/>
        <a:p>
          <a:endParaRPr lang="en-US"/>
        </a:p>
      </dgm:t>
    </dgm:pt>
    <dgm:pt modelId="{1E52F58D-6817-4EC6-A6C9-3B66370EBCB5}">
      <dgm:prSet phldrT="[Text]" custT="1"/>
      <dgm:spPr/>
      <dgm:t>
        <a:bodyPr/>
        <a:lstStyle/>
        <a:p>
          <a:r>
            <a:rPr lang="en-US" sz="2800" dirty="0"/>
            <a:t>18% Male</a:t>
          </a:r>
        </a:p>
      </dgm:t>
    </dgm:pt>
    <dgm:pt modelId="{98E438C4-676E-482E-AAC0-80304165C410}" type="parTrans" cxnId="{1B0142D2-D308-4CCE-87B5-E82B2BF134A6}">
      <dgm:prSet/>
      <dgm:spPr/>
      <dgm:t>
        <a:bodyPr/>
        <a:lstStyle/>
        <a:p>
          <a:endParaRPr lang="en-US"/>
        </a:p>
      </dgm:t>
    </dgm:pt>
    <dgm:pt modelId="{2454B988-A570-4D34-B32A-0F8925E19759}" type="sibTrans" cxnId="{1B0142D2-D308-4CCE-87B5-E82B2BF134A6}">
      <dgm:prSet/>
      <dgm:spPr/>
      <dgm:t>
        <a:bodyPr/>
        <a:lstStyle/>
        <a:p>
          <a:endParaRPr lang="en-US"/>
        </a:p>
      </dgm:t>
    </dgm:pt>
    <dgm:pt modelId="{9A33E5ED-ED7A-4506-B9EA-16E513CC76E4}">
      <dgm:prSet phldrT="[Text]" custT="1"/>
      <dgm:spPr/>
      <dgm:t>
        <a:bodyPr/>
        <a:lstStyle/>
        <a:p>
          <a:r>
            <a:rPr lang="en-US" sz="2800" dirty="0"/>
            <a:t>SD = 6.2</a:t>
          </a:r>
        </a:p>
      </dgm:t>
    </dgm:pt>
    <dgm:pt modelId="{EEA00BA6-40E4-4EF5-99A6-D220A2361EF0}" type="parTrans" cxnId="{05F769D9-08A7-44F0-814F-9DE3290B0176}">
      <dgm:prSet/>
      <dgm:spPr/>
      <dgm:t>
        <a:bodyPr/>
        <a:lstStyle/>
        <a:p>
          <a:endParaRPr lang="en-US"/>
        </a:p>
      </dgm:t>
    </dgm:pt>
    <dgm:pt modelId="{C32DD1CE-7A92-45AD-9A39-177697CD714D}" type="sibTrans" cxnId="{05F769D9-08A7-44F0-814F-9DE3290B0176}">
      <dgm:prSet/>
      <dgm:spPr/>
      <dgm:t>
        <a:bodyPr/>
        <a:lstStyle/>
        <a:p>
          <a:endParaRPr lang="en-US"/>
        </a:p>
      </dgm:t>
    </dgm:pt>
    <dgm:pt modelId="{4351CFC8-37EC-494B-A841-287649776134}" type="pres">
      <dgm:prSet presAssocID="{425AB2E9-3568-4939-AD20-F42726F09D02}" presName="Name0" presStyleCnt="0">
        <dgm:presLayoutVars>
          <dgm:dir/>
          <dgm:animLvl val="lvl"/>
          <dgm:resizeHandles val="exact"/>
        </dgm:presLayoutVars>
      </dgm:prSet>
      <dgm:spPr/>
    </dgm:pt>
    <dgm:pt modelId="{70E9962D-05C5-4F85-A473-03B50B9C6416}" type="pres">
      <dgm:prSet presAssocID="{06F1FE2A-97BA-4B52-B3A6-E44D1F20CB28}" presName="composite" presStyleCnt="0"/>
      <dgm:spPr/>
    </dgm:pt>
    <dgm:pt modelId="{B8C15370-9E21-4343-A577-4985C41A0B6E}" type="pres">
      <dgm:prSet presAssocID="{06F1FE2A-97BA-4B52-B3A6-E44D1F20CB28}" presName="parTx" presStyleLbl="alignNode1" presStyleIdx="0" presStyleCnt="3" custScaleX="113145">
        <dgm:presLayoutVars>
          <dgm:chMax val="0"/>
          <dgm:chPref val="0"/>
          <dgm:bulletEnabled val="1"/>
        </dgm:presLayoutVars>
      </dgm:prSet>
      <dgm:spPr/>
    </dgm:pt>
    <dgm:pt modelId="{DE65B54D-BB89-4898-B770-68834B90CB27}" type="pres">
      <dgm:prSet presAssocID="{06F1FE2A-97BA-4B52-B3A6-E44D1F20CB28}" presName="desTx" presStyleLbl="alignAccFollowNode1" presStyleIdx="0" presStyleCnt="3" custScaleX="113145">
        <dgm:presLayoutVars>
          <dgm:bulletEnabled val="1"/>
        </dgm:presLayoutVars>
      </dgm:prSet>
      <dgm:spPr/>
    </dgm:pt>
    <dgm:pt modelId="{A7E2C66E-7169-4E42-A713-6528CC71DD9D}" type="pres">
      <dgm:prSet presAssocID="{0CACD921-34CA-4681-87F1-041A98C27B3D}" presName="space" presStyleCnt="0"/>
      <dgm:spPr/>
    </dgm:pt>
    <dgm:pt modelId="{C25D5A66-A92F-4D7D-A84B-534F27779317}" type="pres">
      <dgm:prSet presAssocID="{184B56DA-A66C-4DD0-AE11-0A7EBA387E48}" presName="composite" presStyleCnt="0"/>
      <dgm:spPr/>
    </dgm:pt>
    <dgm:pt modelId="{E01B3154-0666-4584-9FC4-432DE00CC402}" type="pres">
      <dgm:prSet presAssocID="{184B56DA-A66C-4DD0-AE11-0A7EBA387E48}" presName="parTx" presStyleLbl="alignNode1" presStyleIdx="1" presStyleCnt="3" custScaleX="118373">
        <dgm:presLayoutVars>
          <dgm:chMax val="0"/>
          <dgm:chPref val="0"/>
          <dgm:bulletEnabled val="1"/>
        </dgm:presLayoutVars>
      </dgm:prSet>
      <dgm:spPr/>
    </dgm:pt>
    <dgm:pt modelId="{6EC96761-7A7E-46B1-9A31-B92F49834D5A}" type="pres">
      <dgm:prSet presAssocID="{184B56DA-A66C-4DD0-AE11-0A7EBA387E48}" presName="desTx" presStyleLbl="alignAccFollowNode1" presStyleIdx="1" presStyleCnt="3" custScaleX="118373">
        <dgm:presLayoutVars>
          <dgm:bulletEnabled val="1"/>
        </dgm:presLayoutVars>
      </dgm:prSet>
      <dgm:spPr/>
    </dgm:pt>
    <dgm:pt modelId="{D004D87C-D390-4BAA-B20D-69AF97599BD7}" type="pres">
      <dgm:prSet presAssocID="{8EE144C8-20EA-43DA-B048-41CEE06807BC}" presName="space" presStyleCnt="0"/>
      <dgm:spPr/>
    </dgm:pt>
    <dgm:pt modelId="{F9A125CB-F105-4A75-821B-0388D80248ED}" type="pres">
      <dgm:prSet presAssocID="{2F8ECEAC-FAA3-4503-A169-57F41A503807}" presName="composite" presStyleCnt="0"/>
      <dgm:spPr/>
    </dgm:pt>
    <dgm:pt modelId="{64DD6D48-227C-4434-BED8-F49C9D4F4F7E}" type="pres">
      <dgm:prSet presAssocID="{2F8ECEAC-FAA3-4503-A169-57F41A503807}" presName="parTx" presStyleLbl="alignNode1" presStyleIdx="2" presStyleCnt="3" custLinFactNeighborX="445" custLinFactNeighborY="-35001">
        <dgm:presLayoutVars>
          <dgm:chMax val="0"/>
          <dgm:chPref val="0"/>
          <dgm:bulletEnabled val="1"/>
        </dgm:presLayoutVars>
      </dgm:prSet>
      <dgm:spPr/>
    </dgm:pt>
    <dgm:pt modelId="{98860936-C475-4184-9A9D-2F4B5D8B0BC7}" type="pres">
      <dgm:prSet presAssocID="{2F8ECEAC-FAA3-4503-A169-57F41A503807}" presName="desTx" presStyleLbl="alignAccFollowNode1" presStyleIdx="2" presStyleCnt="3">
        <dgm:presLayoutVars>
          <dgm:bulletEnabled val="1"/>
        </dgm:presLayoutVars>
      </dgm:prSet>
      <dgm:spPr/>
    </dgm:pt>
  </dgm:ptLst>
  <dgm:cxnLst>
    <dgm:cxn modelId="{F034B231-37D5-4807-ACB6-1AB450F1EF8B}" type="presOf" srcId="{65E774D0-C9D1-421C-B19E-5C2B17DBEE31}" destId="{DE65B54D-BB89-4898-B770-68834B90CB27}" srcOrd="0" destOrd="1" presId="urn:microsoft.com/office/officeart/2005/8/layout/hList1"/>
    <dgm:cxn modelId="{00EFFA60-143D-414A-9D90-0B02FD889ABC}" type="presOf" srcId="{9A33E5ED-ED7A-4506-B9EA-16E513CC76E4}" destId="{98860936-C475-4184-9A9D-2F4B5D8B0BC7}" srcOrd="0" destOrd="1" presId="urn:microsoft.com/office/officeart/2005/8/layout/hList1"/>
    <dgm:cxn modelId="{4282E845-A823-4CE3-9AA3-EBF564BD885B}" srcId="{06F1FE2A-97BA-4B52-B3A6-E44D1F20CB28}" destId="{65E774D0-C9D1-421C-B19E-5C2B17DBEE31}" srcOrd="1" destOrd="0" parTransId="{5AACB285-F8CC-4495-814F-8BA506147203}" sibTransId="{A428C810-78CF-45A8-91D7-EC9420A433AF}"/>
    <dgm:cxn modelId="{3F455948-84CC-4BD3-B122-BC7FC520F6C2}" srcId="{2F8ECEAC-FAA3-4503-A169-57F41A503807}" destId="{BB5A00DF-7368-4451-822A-C5213BEFEEBE}" srcOrd="0" destOrd="0" parTransId="{DBF05790-03E0-47D4-8137-1ED35487613F}" sibTransId="{1FC1A5B2-F57F-4D1D-AD7C-59801453B2A1}"/>
    <dgm:cxn modelId="{9BA84549-343A-497A-8F50-EA4C874AF4DD}" type="presOf" srcId="{2F8ECEAC-FAA3-4503-A169-57F41A503807}" destId="{64DD6D48-227C-4434-BED8-F49C9D4F4F7E}" srcOrd="0" destOrd="0" presId="urn:microsoft.com/office/officeart/2005/8/layout/hList1"/>
    <dgm:cxn modelId="{4E402F4F-22AD-4214-BE8C-948F617ABB38}" type="presOf" srcId="{BB5A00DF-7368-4451-822A-C5213BEFEEBE}" destId="{98860936-C475-4184-9A9D-2F4B5D8B0BC7}" srcOrd="0" destOrd="0" presId="urn:microsoft.com/office/officeart/2005/8/layout/hList1"/>
    <dgm:cxn modelId="{30544071-4BE2-4359-BE57-1BC01B1FA73E}" type="presOf" srcId="{1E52F58D-6817-4EC6-A6C9-3B66370EBCB5}" destId="{6EC96761-7A7E-46B1-9A31-B92F49834D5A}" srcOrd="0" destOrd="1" presId="urn:microsoft.com/office/officeart/2005/8/layout/hList1"/>
    <dgm:cxn modelId="{9C3D3653-8462-4AAD-A961-3717216B9CF2}" type="presOf" srcId="{06F1FE2A-97BA-4B52-B3A6-E44D1F20CB28}" destId="{B8C15370-9E21-4343-A577-4985C41A0B6E}" srcOrd="0" destOrd="0" presId="urn:microsoft.com/office/officeart/2005/8/layout/hList1"/>
    <dgm:cxn modelId="{24836079-9FDA-4F84-9291-518671EE6E30}" srcId="{425AB2E9-3568-4939-AD20-F42726F09D02}" destId="{2F8ECEAC-FAA3-4503-A169-57F41A503807}" srcOrd="2" destOrd="0" parTransId="{ACAA3BC8-2CDA-42A5-8DD6-5A948ACC6FCF}" sibTransId="{61A568BF-D1AB-4345-9CA7-878468CAA9E0}"/>
    <dgm:cxn modelId="{01AD485A-0916-4A80-9CBA-29870F4D202A}" srcId="{425AB2E9-3568-4939-AD20-F42726F09D02}" destId="{184B56DA-A66C-4DD0-AE11-0A7EBA387E48}" srcOrd="1" destOrd="0" parTransId="{3C1C544F-4C0C-4E19-A3D2-C3E5175D7B4B}" sibTransId="{8EE144C8-20EA-43DA-B048-41CEE06807BC}"/>
    <dgm:cxn modelId="{FC6EE199-23CF-4307-94F8-FC53916EA51A}" srcId="{425AB2E9-3568-4939-AD20-F42726F09D02}" destId="{06F1FE2A-97BA-4B52-B3A6-E44D1F20CB28}" srcOrd="0" destOrd="0" parTransId="{272155B6-483B-4675-B173-D3F00A201046}" sibTransId="{0CACD921-34CA-4681-87F1-041A98C27B3D}"/>
    <dgm:cxn modelId="{913323B4-1F88-4AC5-8C9E-BE0572C8023B}" type="presOf" srcId="{4640F6E6-EF32-4372-9B3B-2FFD48F9CB5C}" destId="{DE65B54D-BB89-4898-B770-68834B90CB27}" srcOrd="0" destOrd="0" presId="urn:microsoft.com/office/officeart/2005/8/layout/hList1"/>
    <dgm:cxn modelId="{ACB965C6-1ACF-483C-9C29-8A17C949C706}" srcId="{06F1FE2A-97BA-4B52-B3A6-E44D1F20CB28}" destId="{4640F6E6-EF32-4372-9B3B-2FFD48F9CB5C}" srcOrd="0" destOrd="0" parTransId="{DB4F8E23-BBE6-4AB5-9D82-74F5115D7455}" sibTransId="{55E32D54-3DF3-4F3F-B3B8-1AEE5606EC62}"/>
    <dgm:cxn modelId="{1B0142D2-D308-4CCE-87B5-E82B2BF134A6}" srcId="{184B56DA-A66C-4DD0-AE11-0A7EBA387E48}" destId="{1E52F58D-6817-4EC6-A6C9-3B66370EBCB5}" srcOrd="1" destOrd="0" parTransId="{98E438C4-676E-482E-AAC0-80304165C410}" sibTransId="{2454B988-A570-4D34-B32A-0F8925E19759}"/>
    <dgm:cxn modelId="{05F769D9-08A7-44F0-814F-9DE3290B0176}" srcId="{2F8ECEAC-FAA3-4503-A169-57F41A503807}" destId="{9A33E5ED-ED7A-4506-B9EA-16E513CC76E4}" srcOrd="1" destOrd="0" parTransId="{EEA00BA6-40E4-4EF5-99A6-D220A2361EF0}" sibTransId="{C32DD1CE-7A92-45AD-9A39-177697CD714D}"/>
    <dgm:cxn modelId="{12E1A9E1-0E2B-4599-8D03-2A69A1547115}" type="presOf" srcId="{425AB2E9-3568-4939-AD20-F42726F09D02}" destId="{4351CFC8-37EC-494B-A841-287649776134}" srcOrd="0" destOrd="0" presId="urn:microsoft.com/office/officeart/2005/8/layout/hList1"/>
    <dgm:cxn modelId="{D0BCAEE3-DF66-4856-AAE2-C73277212087}" srcId="{06F1FE2A-97BA-4B52-B3A6-E44D1F20CB28}" destId="{6B603B77-3FE0-47D9-843C-15CA5E489980}" srcOrd="2" destOrd="0" parTransId="{B08FC2A8-4653-4A17-B108-447AC952C981}" sibTransId="{B742896E-F0F3-452A-83D5-79A8DA99E6DE}"/>
    <dgm:cxn modelId="{50D4FFEC-2DA0-4D8B-A87C-6D6CFBC44C7C}" type="presOf" srcId="{6B603B77-3FE0-47D9-843C-15CA5E489980}" destId="{DE65B54D-BB89-4898-B770-68834B90CB27}" srcOrd="0" destOrd="2" presId="urn:microsoft.com/office/officeart/2005/8/layout/hList1"/>
    <dgm:cxn modelId="{51EFA3EF-F9E3-4B84-BA84-84A3BBF4D4D3}" type="presOf" srcId="{17AF0C1B-AB46-4643-AAAB-C00D253E5731}" destId="{6EC96761-7A7E-46B1-9A31-B92F49834D5A}" srcOrd="0" destOrd="0" presId="urn:microsoft.com/office/officeart/2005/8/layout/hList1"/>
    <dgm:cxn modelId="{7FD88FF9-53A7-4C08-9686-37472D3C5F90}" type="presOf" srcId="{184B56DA-A66C-4DD0-AE11-0A7EBA387E48}" destId="{E01B3154-0666-4584-9FC4-432DE00CC402}" srcOrd="0" destOrd="0" presId="urn:microsoft.com/office/officeart/2005/8/layout/hList1"/>
    <dgm:cxn modelId="{31D0EEFF-9776-4597-8873-3B56F9091C86}" srcId="{184B56DA-A66C-4DD0-AE11-0A7EBA387E48}" destId="{17AF0C1B-AB46-4643-AAAB-C00D253E5731}" srcOrd="0" destOrd="0" parTransId="{29C3C336-A8CD-48B5-9F85-325299B52A84}" sibTransId="{631D11DF-11B6-487B-8148-E2BF1F9190AD}"/>
    <dgm:cxn modelId="{AE41C4D7-1708-49AF-AE4A-683C8CF513D4}" type="presParOf" srcId="{4351CFC8-37EC-494B-A841-287649776134}" destId="{70E9962D-05C5-4F85-A473-03B50B9C6416}" srcOrd="0" destOrd="0" presId="urn:microsoft.com/office/officeart/2005/8/layout/hList1"/>
    <dgm:cxn modelId="{54821AC3-B761-4DE3-A299-35C839B48BE7}" type="presParOf" srcId="{70E9962D-05C5-4F85-A473-03B50B9C6416}" destId="{B8C15370-9E21-4343-A577-4985C41A0B6E}" srcOrd="0" destOrd="0" presId="urn:microsoft.com/office/officeart/2005/8/layout/hList1"/>
    <dgm:cxn modelId="{3935A46C-E062-4151-BCBD-56617280633D}" type="presParOf" srcId="{70E9962D-05C5-4F85-A473-03B50B9C6416}" destId="{DE65B54D-BB89-4898-B770-68834B90CB27}" srcOrd="1" destOrd="0" presId="urn:microsoft.com/office/officeart/2005/8/layout/hList1"/>
    <dgm:cxn modelId="{0A12C62A-0CDE-440C-8EAB-E415EF2E4EAF}" type="presParOf" srcId="{4351CFC8-37EC-494B-A841-287649776134}" destId="{A7E2C66E-7169-4E42-A713-6528CC71DD9D}" srcOrd="1" destOrd="0" presId="urn:microsoft.com/office/officeart/2005/8/layout/hList1"/>
    <dgm:cxn modelId="{54851ACF-12A9-4433-874C-444142834581}" type="presParOf" srcId="{4351CFC8-37EC-494B-A841-287649776134}" destId="{C25D5A66-A92F-4D7D-A84B-534F27779317}" srcOrd="2" destOrd="0" presId="urn:microsoft.com/office/officeart/2005/8/layout/hList1"/>
    <dgm:cxn modelId="{868B21E6-351E-4088-8823-CA0673B273DE}" type="presParOf" srcId="{C25D5A66-A92F-4D7D-A84B-534F27779317}" destId="{E01B3154-0666-4584-9FC4-432DE00CC402}" srcOrd="0" destOrd="0" presId="urn:microsoft.com/office/officeart/2005/8/layout/hList1"/>
    <dgm:cxn modelId="{91B14886-054D-49EB-AF4F-06F73F4E851C}" type="presParOf" srcId="{C25D5A66-A92F-4D7D-A84B-534F27779317}" destId="{6EC96761-7A7E-46B1-9A31-B92F49834D5A}" srcOrd="1" destOrd="0" presId="urn:microsoft.com/office/officeart/2005/8/layout/hList1"/>
    <dgm:cxn modelId="{68DB7211-B7EA-4286-B920-F0E227605505}" type="presParOf" srcId="{4351CFC8-37EC-494B-A841-287649776134}" destId="{D004D87C-D390-4BAA-B20D-69AF97599BD7}" srcOrd="3" destOrd="0" presId="urn:microsoft.com/office/officeart/2005/8/layout/hList1"/>
    <dgm:cxn modelId="{10B5F44C-3CDA-48E6-B908-B6A9CE97492E}" type="presParOf" srcId="{4351CFC8-37EC-494B-A841-287649776134}" destId="{F9A125CB-F105-4A75-821B-0388D80248ED}" srcOrd="4" destOrd="0" presId="urn:microsoft.com/office/officeart/2005/8/layout/hList1"/>
    <dgm:cxn modelId="{82B6102B-62E6-40B9-9BD7-E73770A2464A}" type="presParOf" srcId="{F9A125CB-F105-4A75-821B-0388D80248ED}" destId="{64DD6D48-227C-4434-BED8-F49C9D4F4F7E}" srcOrd="0" destOrd="0" presId="urn:microsoft.com/office/officeart/2005/8/layout/hList1"/>
    <dgm:cxn modelId="{5D5C143C-31FC-4B5B-97EA-AB78A00ACAA1}" type="presParOf" srcId="{F9A125CB-F105-4A75-821B-0388D80248ED}" destId="{98860936-C475-4184-9A9D-2F4B5D8B0BC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C15370-9E21-4343-A577-4985C41A0B6E}">
      <dsp:nvSpPr>
        <dsp:cNvPr id="0" name=""/>
        <dsp:cNvSpPr/>
      </dsp:nvSpPr>
      <dsp:spPr>
        <a:xfrm>
          <a:off x="8265" y="27179"/>
          <a:ext cx="4542944" cy="1094400"/>
        </a:xfrm>
        <a:prstGeom prst="rect">
          <a:avLst/>
        </a:prstGeom>
        <a:gradFill rotWithShape="0">
          <a:gsLst>
            <a:gs pos="0">
              <a:schemeClr val="accent2">
                <a:hueOff val="0"/>
                <a:satOff val="0"/>
                <a:lumOff val="0"/>
                <a:alphaOff val="0"/>
                <a:shade val="63000"/>
              </a:schemeClr>
            </a:gs>
            <a:gs pos="30000">
              <a:schemeClr val="accent2">
                <a:hueOff val="0"/>
                <a:satOff val="0"/>
                <a:lumOff val="0"/>
                <a:alphaOff val="0"/>
                <a:shade val="90000"/>
                <a:satMod val="110000"/>
              </a:schemeClr>
            </a:gs>
            <a:gs pos="45000">
              <a:schemeClr val="accent2">
                <a:hueOff val="0"/>
                <a:satOff val="0"/>
                <a:lumOff val="0"/>
                <a:alphaOff val="0"/>
                <a:shade val="100000"/>
                <a:satMod val="118000"/>
              </a:schemeClr>
            </a:gs>
            <a:gs pos="55000">
              <a:schemeClr val="accent2">
                <a:hueOff val="0"/>
                <a:satOff val="0"/>
                <a:lumOff val="0"/>
                <a:alphaOff val="0"/>
                <a:shade val="100000"/>
                <a:satMod val="118000"/>
              </a:schemeClr>
            </a:gs>
            <a:gs pos="73000">
              <a:schemeClr val="accent2">
                <a:hueOff val="0"/>
                <a:satOff val="0"/>
                <a:lumOff val="0"/>
                <a:alphaOff val="0"/>
                <a:shade val="90000"/>
                <a:satMod val="110000"/>
              </a:schemeClr>
            </a:gs>
            <a:gs pos="100000">
              <a:schemeClr val="accent2">
                <a:hueOff val="0"/>
                <a:satOff val="0"/>
                <a:lumOff val="0"/>
                <a:alphaOff val="0"/>
                <a:shade val="63000"/>
              </a:schemeClr>
            </a:gs>
          </a:gsLst>
          <a:lin ang="950000" scaled="1"/>
        </a:gradFill>
        <a:ln w="9525" cap="flat" cmpd="sng" algn="ctr">
          <a:solidFill>
            <a:schemeClr val="accent2">
              <a:hueOff val="0"/>
              <a:satOff val="0"/>
              <a:lumOff val="0"/>
              <a:alphaOff val="0"/>
            </a:schemeClr>
          </a:solidFill>
          <a:prstDash val="solid"/>
        </a:ln>
        <a:effectLst>
          <a:outerShdw blurRad="50800" dist="43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tx1"/>
              </a:solidFill>
            </a:rPr>
            <a:t>Race and ethnicity</a:t>
          </a:r>
        </a:p>
      </dsp:txBody>
      <dsp:txXfrm>
        <a:off x="8265" y="27179"/>
        <a:ext cx="4542944" cy="1094400"/>
      </dsp:txXfrm>
    </dsp:sp>
    <dsp:sp modelId="{DE65B54D-BB89-4898-B770-68834B90CB27}">
      <dsp:nvSpPr>
        <dsp:cNvPr id="0" name=""/>
        <dsp:cNvSpPr/>
      </dsp:nvSpPr>
      <dsp:spPr>
        <a:xfrm>
          <a:off x="8265" y="1121580"/>
          <a:ext cx="4542944" cy="1668960"/>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50800" dist="43000" dir="5400000" rotWithShape="0">
            <a:srgbClr val="000000">
              <a:alpha val="4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85% Caucasian</a:t>
          </a:r>
        </a:p>
        <a:p>
          <a:pPr marL="285750" lvl="1" indent="-285750" algn="l" defTabSz="1244600">
            <a:lnSpc>
              <a:spcPct val="90000"/>
            </a:lnSpc>
            <a:spcBef>
              <a:spcPct val="0"/>
            </a:spcBef>
            <a:spcAft>
              <a:spcPct val="15000"/>
            </a:spcAft>
            <a:buChar char="•"/>
          </a:pPr>
          <a:r>
            <a:rPr lang="en-US" sz="2800" kern="1200" dirty="0"/>
            <a:t>11% African American</a:t>
          </a:r>
        </a:p>
        <a:p>
          <a:pPr marL="285750" lvl="1" indent="-285750" algn="l" defTabSz="1244600">
            <a:lnSpc>
              <a:spcPct val="90000"/>
            </a:lnSpc>
            <a:spcBef>
              <a:spcPct val="0"/>
            </a:spcBef>
            <a:spcAft>
              <a:spcPct val="15000"/>
            </a:spcAft>
            <a:buChar char="•"/>
          </a:pPr>
          <a:r>
            <a:rPr lang="en-US" sz="2800" kern="1200" dirty="0"/>
            <a:t>4% others</a:t>
          </a:r>
        </a:p>
      </dsp:txBody>
      <dsp:txXfrm>
        <a:off x="8265" y="1121580"/>
        <a:ext cx="4542944" cy="1668960"/>
      </dsp:txXfrm>
    </dsp:sp>
    <dsp:sp modelId="{E01B3154-0666-4584-9FC4-432DE00CC402}">
      <dsp:nvSpPr>
        <dsp:cNvPr id="0" name=""/>
        <dsp:cNvSpPr/>
      </dsp:nvSpPr>
      <dsp:spPr>
        <a:xfrm>
          <a:off x="5113330" y="27179"/>
          <a:ext cx="4752856" cy="1094400"/>
        </a:xfrm>
        <a:prstGeom prst="rect">
          <a:avLst/>
        </a:prstGeom>
        <a:gradFill rotWithShape="0">
          <a:gsLst>
            <a:gs pos="0">
              <a:schemeClr val="accent2">
                <a:hueOff val="0"/>
                <a:satOff val="0"/>
                <a:lumOff val="0"/>
                <a:alphaOff val="0"/>
                <a:shade val="63000"/>
              </a:schemeClr>
            </a:gs>
            <a:gs pos="30000">
              <a:schemeClr val="accent2">
                <a:hueOff val="0"/>
                <a:satOff val="0"/>
                <a:lumOff val="0"/>
                <a:alphaOff val="0"/>
                <a:shade val="90000"/>
                <a:satMod val="110000"/>
              </a:schemeClr>
            </a:gs>
            <a:gs pos="45000">
              <a:schemeClr val="accent2">
                <a:hueOff val="0"/>
                <a:satOff val="0"/>
                <a:lumOff val="0"/>
                <a:alphaOff val="0"/>
                <a:shade val="100000"/>
                <a:satMod val="118000"/>
              </a:schemeClr>
            </a:gs>
            <a:gs pos="55000">
              <a:schemeClr val="accent2">
                <a:hueOff val="0"/>
                <a:satOff val="0"/>
                <a:lumOff val="0"/>
                <a:alphaOff val="0"/>
                <a:shade val="100000"/>
                <a:satMod val="118000"/>
              </a:schemeClr>
            </a:gs>
            <a:gs pos="73000">
              <a:schemeClr val="accent2">
                <a:hueOff val="0"/>
                <a:satOff val="0"/>
                <a:lumOff val="0"/>
                <a:alphaOff val="0"/>
                <a:shade val="90000"/>
                <a:satMod val="110000"/>
              </a:schemeClr>
            </a:gs>
            <a:gs pos="100000">
              <a:schemeClr val="accent2">
                <a:hueOff val="0"/>
                <a:satOff val="0"/>
                <a:lumOff val="0"/>
                <a:alphaOff val="0"/>
                <a:shade val="63000"/>
              </a:schemeClr>
            </a:gs>
          </a:gsLst>
          <a:lin ang="950000" scaled="1"/>
        </a:gradFill>
        <a:ln w="9525" cap="flat" cmpd="sng" algn="ctr">
          <a:solidFill>
            <a:schemeClr val="accent2">
              <a:hueOff val="0"/>
              <a:satOff val="0"/>
              <a:lumOff val="0"/>
              <a:alphaOff val="0"/>
            </a:schemeClr>
          </a:solidFill>
          <a:prstDash val="solid"/>
        </a:ln>
        <a:effectLst>
          <a:outerShdw blurRad="50800" dist="43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tx1"/>
              </a:solidFill>
            </a:rPr>
            <a:t>Gender</a:t>
          </a:r>
        </a:p>
      </dsp:txBody>
      <dsp:txXfrm>
        <a:off x="5113330" y="27179"/>
        <a:ext cx="4752856" cy="1094400"/>
      </dsp:txXfrm>
    </dsp:sp>
    <dsp:sp modelId="{6EC96761-7A7E-46B1-9A31-B92F49834D5A}">
      <dsp:nvSpPr>
        <dsp:cNvPr id="0" name=""/>
        <dsp:cNvSpPr/>
      </dsp:nvSpPr>
      <dsp:spPr>
        <a:xfrm>
          <a:off x="5113330" y="1121580"/>
          <a:ext cx="4752856" cy="1668960"/>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50800" dist="43000" dir="5400000" rotWithShape="0">
            <a:srgbClr val="000000">
              <a:alpha val="4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82 % Female</a:t>
          </a:r>
        </a:p>
        <a:p>
          <a:pPr marL="285750" lvl="1" indent="-285750" algn="l" defTabSz="1244600">
            <a:lnSpc>
              <a:spcPct val="90000"/>
            </a:lnSpc>
            <a:spcBef>
              <a:spcPct val="0"/>
            </a:spcBef>
            <a:spcAft>
              <a:spcPct val="15000"/>
            </a:spcAft>
            <a:buChar char="•"/>
          </a:pPr>
          <a:r>
            <a:rPr lang="en-US" sz="2800" kern="1200" dirty="0"/>
            <a:t>18% Male</a:t>
          </a:r>
        </a:p>
      </dsp:txBody>
      <dsp:txXfrm>
        <a:off x="5113330" y="1121580"/>
        <a:ext cx="4752856" cy="1668960"/>
      </dsp:txXfrm>
    </dsp:sp>
    <dsp:sp modelId="{64DD6D48-227C-4434-BED8-F49C9D4F4F7E}">
      <dsp:nvSpPr>
        <dsp:cNvPr id="0" name=""/>
        <dsp:cNvSpPr/>
      </dsp:nvSpPr>
      <dsp:spPr>
        <a:xfrm>
          <a:off x="10436573" y="0"/>
          <a:ext cx="4015152" cy="1094400"/>
        </a:xfrm>
        <a:prstGeom prst="rect">
          <a:avLst/>
        </a:prstGeom>
        <a:gradFill rotWithShape="0">
          <a:gsLst>
            <a:gs pos="0">
              <a:schemeClr val="accent2">
                <a:hueOff val="0"/>
                <a:satOff val="0"/>
                <a:lumOff val="0"/>
                <a:alphaOff val="0"/>
                <a:shade val="63000"/>
              </a:schemeClr>
            </a:gs>
            <a:gs pos="30000">
              <a:schemeClr val="accent2">
                <a:hueOff val="0"/>
                <a:satOff val="0"/>
                <a:lumOff val="0"/>
                <a:alphaOff val="0"/>
                <a:shade val="90000"/>
                <a:satMod val="110000"/>
              </a:schemeClr>
            </a:gs>
            <a:gs pos="45000">
              <a:schemeClr val="accent2">
                <a:hueOff val="0"/>
                <a:satOff val="0"/>
                <a:lumOff val="0"/>
                <a:alphaOff val="0"/>
                <a:shade val="100000"/>
                <a:satMod val="118000"/>
              </a:schemeClr>
            </a:gs>
            <a:gs pos="55000">
              <a:schemeClr val="accent2">
                <a:hueOff val="0"/>
                <a:satOff val="0"/>
                <a:lumOff val="0"/>
                <a:alphaOff val="0"/>
                <a:shade val="100000"/>
                <a:satMod val="118000"/>
              </a:schemeClr>
            </a:gs>
            <a:gs pos="73000">
              <a:schemeClr val="accent2">
                <a:hueOff val="0"/>
                <a:satOff val="0"/>
                <a:lumOff val="0"/>
                <a:alphaOff val="0"/>
                <a:shade val="90000"/>
                <a:satMod val="110000"/>
              </a:schemeClr>
            </a:gs>
            <a:gs pos="100000">
              <a:schemeClr val="accent2">
                <a:hueOff val="0"/>
                <a:satOff val="0"/>
                <a:lumOff val="0"/>
                <a:alphaOff val="0"/>
                <a:shade val="63000"/>
              </a:schemeClr>
            </a:gs>
          </a:gsLst>
          <a:lin ang="950000" scaled="1"/>
        </a:gradFill>
        <a:ln w="9525" cap="flat" cmpd="sng" algn="ctr">
          <a:solidFill>
            <a:schemeClr val="accent2">
              <a:hueOff val="0"/>
              <a:satOff val="0"/>
              <a:lumOff val="0"/>
              <a:alphaOff val="0"/>
            </a:schemeClr>
          </a:solidFill>
          <a:prstDash val="solid"/>
        </a:ln>
        <a:effectLst>
          <a:outerShdw blurRad="50800" dist="43000" dir="5400000" rotWithShape="0">
            <a:srgbClr val="000000">
              <a:alpha val="40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tx1"/>
              </a:solidFill>
            </a:rPr>
            <a:t>Age </a:t>
          </a:r>
        </a:p>
      </dsp:txBody>
      <dsp:txXfrm>
        <a:off x="10436573" y="0"/>
        <a:ext cx="4015152" cy="1094400"/>
      </dsp:txXfrm>
    </dsp:sp>
    <dsp:sp modelId="{98860936-C475-4184-9A9D-2F4B5D8B0BC7}">
      <dsp:nvSpPr>
        <dsp:cNvPr id="0" name=""/>
        <dsp:cNvSpPr/>
      </dsp:nvSpPr>
      <dsp:spPr>
        <a:xfrm>
          <a:off x="10428308" y="1121580"/>
          <a:ext cx="4015152" cy="1668960"/>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50800" dist="43000" dir="5400000" rotWithShape="0">
            <a:srgbClr val="000000">
              <a:alpha val="40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Char char="•"/>
          </a:pPr>
          <a:r>
            <a:rPr lang="en-US" sz="2800" kern="1200" dirty="0"/>
            <a:t>Mean age = 23.07</a:t>
          </a:r>
        </a:p>
        <a:p>
          <a:pPr marL="285750" lvl="1" indent="-285750" algn="l" defTabSz="1244600">
            <a:lnSpc>
              <a:spcPct val="90000"/>
            </a:lnSpc>
            <a:spcBef>
              <a:spcPct val="0"/>
            </a:spcBef>
            <a:spcAft>
              <a:spcPct val="15000"/>
            </a:spcAft>
            <a:buChar char="•"/>
          </a:pPr>
          <a:r>
            <a:rPr lang="en-US" sz="2800" kern="1200" dirty="0"/>
            <a:t>SD = 6.2</a:t>
          </a:r>
        </a:p>
      </dsp:txBody>
      <dsp:txXfrm>
        <a:off x="10428308" y="1121580"/>
        <a:ext cx="4015152" cy="166896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0.78164</cdr:x>
      <cdr:y>0.8251</cdr:y>
    </cdr:from>
    <cdr:to>
      <cdr:x>0.96269</cdr:x>
      <cdr:y>0.88459</cdr:y>
    </cdr:to>
    <cdr:sp macro="" textlink="">
      <cdr:nvSpPr>
        <cdr:cNvPr id="3" name="Rounded Rectangle 2"/>
        <cdr:cNvSpPr/>
      </cdr:nvSpPr>
      <cdr:spPr>
        <a:xfrm xmlns:a="http://schemas.openxmlformats.org/drawingml/2006/main">
          <a:off x="5547788" y="4687398"/>
          <a:ext cx="1284990" cy="337986"/>
        </a:xfrm>
        <a:prstGeom xmlns:a="http://schemas.openxmlformats.org/drawingml/2006/main" prst="roundRect">
          <a:avLst/>
        </a:prstGeom>
        <a:solidFill xmlns:a="http://schemas.openxmlformats.org/drawingml/2006/main">
          <a:schemeClr val="accent1"/>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defPPr>
            <a:defRPr lang="en-US"/>
          </a:defPPr>
          <a:lvl1pPr marL="0" algn="l" defTabSz="3686270" rtl="0" eaLnBrk="1" latinLnBrk="0" hangingPunct="1">
            <a:defRPr sz="7200" kern="1200">
              <a:solidFill>
                <a:schemeClr val="lt1"/>
              </a:solidFill>
              <a:latin typeface="+mn-lt"/>
              <a:ea typeface="+mn-ea"/>
              <a:cs typeface="+mn-cs"/>
            </a:defRPr>
          </a:lvl1pPr>
          <a:lvl2pPr marL="1843133" algn="l" defTabSz="3686270" rtl="0" eaLnBrk="1" latinLnBrk="0" hangingPunct="1">
            <a:defRPr sz="7200" kern="1200">
              <a:solidFill>
                <a:schemeClr val="lt1"/>
              </a:solidFill>
              <a:latin typeface="+mn-lt"/>
              <a:ea typeface="+mn-ea"/>
              <a:cs typeface="+mn-cs"/>
            </a:defRPr>
          </a:lvl2pPr>
          <a:lvl3pPr marL="3686270" algn="l" defTabSz="3686270" rtl="0" eaLnBrk="1" latinLnBrk="0" hangingPunct="1">
            <a:defRPr sz="7200" kern="1200">
              <a:solidFill>
                <a:schemeClr val="lt1"/>
              </a:solidFill>
              <a:latin typeface="+mn-lt"/>
              <a:ea typeface="+mn-ea"/>
              <a:cs typeface="+mn-cs"/>
            </a:defRPr>
          </a:lvl3pPr>
          <a:lvl4pPr marL="5529408" algn="l" defTabSz="3686270" rtl="0" eaLnBrk="1" latinLnBrk="0" hangingPunct="1">
            <a:defRPr sz="7200" kern="1200">
              <a:solidFill>
                <a:schemeClr val="lt1"/>
              </a:solidFill>
              <a:latin typeface="+mn-lt"/>
              <a:ea typeface="+mn-ea"/>
              <a:cs typeface="+mn-cs"/>
            </a:defRPr>
          </a:lvl4pPr>
          <a:lvl5pPr marL="7372541" algn="l" defTabSz="3686270" rtl="0" eaLnBrk="1" latinLnBrk="0" hangingPunct="1">
            <a:defRPr sz="7200" kern="1200">
              <a:solidFill>
                <a:schemeClr val="lt1"/>
              </a:solidFill>
              <a:latin typeface="+mn-lt"/>
              <a:ea typeface="+mn-ea"/>
              <a:cs typeface="+mn-cs"/>
            </a:defRPr>
          </a:lvl5pPr>
          <a:lvl6pPr marL="9215678" algn="l" defTabSz="3686270" rtl="0" eaLnBrk="1" latinLnBrk="0" hangingPunct="1">
            <a:defRPr sz="7200" kern="1200">
              <a:solidFill>
                <a:schemeClr val="lt1"/>
              </a:solidFill>
              <a:latin typeface="+mn-lt"/>
              <a:ea typeface="+mn-ea"/>
              <a:cs typeface="+mn-cs"/>
            </a:defRPr>
          </a:lvl6pPr>
          <a:lvl7pPr marL="11058811" algn="l" defTabSz="3686270" rtl="0" eaLnBrk="1" latinLnBrk="0" hangingPunct="1">
            <a:defRPr sz="7200" kern="1200">
              <a:solidFill>
                <a:schemeClr val="lt1"/>
              </a:solidFill>
              <a:latin typeface="+mn-lt"/>
              <a:ea typeface="+mn-ea"/>
              <a:cs typeface="+mn-cs"/>
            </a:defRPr>
          </a:lvl7pPr>
          <a:lvl8pPr marL="12901949" algn="l" defTabSz="3686270" rtl="0" eaLnBrk="1" latinLnBrk="0" hangingPunct="1">
            <a:defRPr sz="7200" kern="1200">
              <a:solidFill>
                <a:schemeClr val="lt1"/>
              </a:solidFill>
              <a:latin typeface="+mn-lt"/>
              <a:ea typeface="+mn-ea"/>
              <a:cs typeface="+mn-cs"/>
            </a:defRPr>
          </a:lvl8pPr>
          <a:lvl9pPr marL="14745082" algn="l" defTabSz="3686270" rtl="0" eaLnBrk="1" latinLnBrk="0" hangingPunct="1">
            <a:defRPr sz="7200" kern="1200">
              <a:solidFill>
                <a:schemeClr val="lt1"/>
              </a:solidFill>
              <a:latin typeface="+mn-lt"/>
              <a:ea typeface="+mn-ea"/>
              <a:cs typeface="+mn-cs"/>
            </a:defRPr>
          </a:lvl9pPr>
        </a:lstStyle>
        <a:p xmlns:a="http://schemas.openxmlformats.org/drawingml/2006/main">
          <a:pPr algn="ctr"/>
          <a:r>
            <a:rPr lang="en-US" sz="2400" dirty="0">
              <a:solidFill>
                <a:schemeClr val="bg1"/>
              </a:solidFill>
            </a:rPr>
            <a:t>R</a:t>
          </a:r>
          <a:r>
            <a:rPr lang="en-US" sz="2400" baseline="30000" dirty="0">
              <a:solidFill>
                <a:schemeClr val="bg1"/>
              </a:solidFill>
            </a:rPr>
            <a:t>2</a:t>
          </a:r>
          <a:r>
            <a:rPr lang="en-US" sz="2400" dirty="0">
              <a:solidFill>
                <a:schemeClr val="bg1"/>
              </a:solidFill>
            </a:rPr>
            <a:t>=.344</a:t>
          </a:r>
        </a:p>
      </cdr:txBody>
    </cdr:sp>
  </cdr:relSizeAnchor>
  <cdr:relSizeAnchor xmlns:cdr="http://schemas.openxmlformats.org/drawingml/2006/chartDrawing">
    <cdr:from>
      <cdr:x>0.12441</cdr:x>
      <cdr:y>0.8698</cdr:y>
    </cdr:from>
    <cdr:to>
      <cdr:x>0.72886</cdr:x>
      <cdr:y>0.92333</cdr:y>
    </cdr:to>
    <cdr:sp macro="" textlink="">
      <cdr:nvSpPr>
        <cdr:cNvPr id="5" name="Rounded Rectangle 4"/>
        <cdr:cNvSpPr/>
      </cdr:nvSpPr>
      <cdr:spPr>
        <a:xfrm xmlns:a="http://schemas.openxmlformats.org/drawingml/2006/main">
          <a:off x="891772" y="4941349"/>
          <a:ext cx="4332704" cy="304104"/>
        </a:xfrm>
        <a:prstGeom xmlns:a="http://schemas.openxmlformats.org/drawingml/2006/main" prst="roundRect">
          <a:avLst/>
        </a:prstGeom>
        <a:solidFill xmlns:a="http://schemas.openxmlformats.org/drawingml/2006/main">
          <a:schemeClr val="accent4"/>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1520" b="1" dirty="0">
              <a:solidFill>
                <a:schemeClr val="tx1"/>
              </a:solidFill>
            </a:rPr>
            <a:t>Low CogBias   Mean CogBias   High CogBias</a:t>
          </a:r>
        </a:p>
      </cdr:txBody>
    </cdr:sp>
  </cdr:relSizeAnchor>
  <cdr:relSizeAnchor xmlns:cdr="http://schemas.openxmlformats.org/drawingml/2006/chartDrawing">
    <cdr:from>
      <cdr:x>0.78164</cdr:x>
      <cdr:y>0.90863</cdr:y>
    </cdr:from>
    <cdr:to>
      <cdr:x>0.96269</cdr:x>
      <cdr:y>0.96813</cdr:y>
    </cdr:to>
    <cdr:sp macro="" textlink="">
      <cdr:nvSpPr>
        <cdr:cNvPr id="6" name="Rounded Rectangle 5"/>
        <cdr:cNvSpPr/>
      </cdr:nvSpPr>
      <cdr:spPr>
        <a:xfrm xmlns:a="http://schemas.openxmlformats.org/drawingml/2006/main">
          <a:off x="5547788" y="5161961"/>
          <a:ext cx="1284990" cy="337986"/>
        </a:xfrm>
        <a:prstGeom xmlns:a="http://schemas.openxmlformats.org/drawingml/2006/main" prst="roundRect">
          <a:avLst/>
        </a:prstGeom>
        <a:solidFill xmlns:a="http://schemas.openxmlformats.org/drawingml/2006/main">
          <a:schemeClr val="accent1"/>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ot="0" spcFirstLastPara="0" vert="horz" wrap="square" lIns="91440" tIns="45720" rIns="91440" bIns="45720" numCol="1" spcCol="0" rtlCol="0" fromWordArt="0" anchor="ctr" anchorCtr="0" forceAA="0" compatLnSpc="1">
          <a:prstTxWarp prst="textNoShape">
            <a:avLst/>
          </a:prstTxWarp>
          <a:no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US" sz="2400" dirty="0">
              <a:solidFill>
                <a:schemeClr val="bg1"/>
              </a:solidFill>
            </a:rPr>
            <a:t>P=.008</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160"/>
          </a:xfrm>
          <a:prstGeom prst="rect">
            <a:avLst/>
          </a:prstGeom>
        </p:spPr>
        <p:txBody>
          <a:bodyPr vert="horz" lIns="92885" tIns="46442" rIns="92885" bIns="46442"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5160"/>
          </a:xfrm>
          <a:prstGeom prst="rect">
            <a:avLst/>
          </a:prstGeom>
        </p:spPr>
        <p:txBody>
          <a:bodyPr vert="horz" lIns="92885" tIns="46442" rIns="92885" bIns="46442" rtlCol="0"/>
          <a:lstStyle>
            <a:lvl1pPr algn="r">
              <a:defRPr sz="1200"/>
            </a:lvl1pPr>
          </a:lstStyle>
          <a:p>
            <a:fld id="{F1C0B079-A316-4C9B-B165-DF9EA8325D2C}" type="datetimeFigureOut">
              <a:rPr lang="en-US" smtClean="0"/>
              <a:t>4/13/2018</a:t>
            </a:fld>
            <a:endParaRPr lang="en-US"/>
          </a:p>
        </p:txBody>
      </p:sp>
      <p:sp>
        <p:nvSpPr>
          <p:cNvPr id="4" name="Footer Placeholder 3"/>
          <p:cNvSpPr>
            <a:spLocks noGrp="1"/>
          </p:cNvSpPr>
          <p:nvPr>
            <p:ph type="ftr" sz="quarter" idx="2"/>
          </p:nvPr>
        </p:nvSpPr>
        <p:spPr>
          <a:xfrm>
            <a:off x="0" y="8805841"/>
            <a:ext cx="3026833" cy="465159"/>
          </a:xfrm>
          <a:prstGeom prst="rect">
            <a:avLst/>
          </a:prstGeom>
        </p:spPr>
        <p:txBody>
          <a:bodyPr vert="horz" lIns="92885" tIns="46442" rIns="92885" bIns="46442"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05841"/>
            <a:ext cx="3026833" cy="465159"/>
          </a:xfrm>
          <a:prstGeom prst="rect">
            <a:avLst/>
          </a:prstGeom>
        </p:spPr>
        <p:txBody>
          <a:bodyPr vert="horz" lIns="92885" tIns="46442" rIns="92885" bIns="46442" rtlCol="0" anchor="b"/>
          <a:lstStyle>
            <a:lvl1pPr algn="r">
              <a:defRPr sz="1200"/>
            </a:lvl1pPr>
          </a:lstStyle>
          <a:p>
            <a:fld id="{6BA0EAE6-B4B6-49B7-9049-B371250BE0F4}" type="slidenum">
              <a:rPr lang="en-US" smtClean="0"/>
              <a:t>‹#›</a:t>
            </a:fld>
            <a:endParaRPr lang="en-US"/>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160"/>
          </a:xfrm>
          <a:prstGeom prst="rect">
            <a:avLst/>
          </a:prstGeom>
        </p:spPr>
        <p:txBody>
          <a:bodyPr vert="horz" lIns="92885" tIns="46442" rIns="92885" bIns="46442" rtlCol="0"/>
          <a:lstStyle>
            <a:lvl1pPr algn="l">
              <a:defRPr sz="1200"/>
            </a:lvl1pPr>
          </a:lstStyle>
          <a:p>
            <a:endParaRPr lang="en-US"/>
          </a:p>
        </p:txBody>
      </p:sp>
      <p:sp>
        <p:nvSpPr>
          <p:cNvPr id="3" name="Date Placeholder 2"/>
          <p:cNvSpPr>
            <a:spLocks noGrp="1"/>
          </p:cNvSpPr>
          <p:nvPr>
            <p:ph type="dt" idx="1"/>
          </p:nvPr>
        </p:nvSpPr>
        <p:spPr>
          <a:xfrm>
            <a:off x="3956550" y="0"/>
            <a:ext cx="3026833" cy="465160"/>
          </a:xfrm>
          <a:prstGeom prst="rect">
            <a:avLst/>
          </a:prstGeom>
        </p:spPr>
        <p:txBody>
          <a:bodyPr vert="horz" lIns="92885" tIns="46442" rIns="92885" bIns="46442" rtlCol="0"/>
          <a:lstStyle>
            <a:lvl1pPr algn="r">
              <a:defRPr sz="1200"/>
            </a:lvl1pPr>
          </a:lstStyle>
          <a:p>
            <a:fld id="{38F28AB8-57D1-494F-9851-055AD867E790}" type="datetimeFigureOut">
              <a:rPr lang="en-US" smtClean="0"/>
              <a:t>4/13/2018</a:t>
            </a:fld>
            <a:endParaRPr lang="en-US"/>
          </a:p>
        </p:txBody>
      </p:sp>
      <p:sp>
        <p:nvSpPr>
          <p:cNvPr id="4" name="Slide Image Placeholder 3"/>
          <p:cNvSpPr>
            <a:spLocks noGrp="1" noRot="1" noChangeAspect="1"/>
          </p:cNvSpPr>
          <p:nvPr>
            <p:ph type="sldImg" idx="2"/>
          </p:nvPr>
        </p:nvSpPr>
        <p:spPr>
          <a:xfrm>
            <a:off x="1406525" y="1158875"/>
            <a:ext cx="4171950" cy="3128963"/>
          </a:xfrm>
          <a:prstGeom prst="rect">
            <a:avLst/>
          </a:prstGeom>
          <a:noFill/>
          <a:ln w="12700">
            <a:solidFill>
              <a:prstClr val="black"/>
            </a:solidFill>
          </a:ln>
        </p:spPr>
        <p:txBody>
          <a:bodyPr vert="horz" lIns="92885" tIns="46442" rIns="92885" bIns="46442" rtlCol="0" anchor="ctr"/>
          <a:lstStyle/>
          <a:p>
            <a:endParaRPr lang="en-US"/>
          </a:p>
        </p:txBody>
      </p:sp>
      <p:sp>
        <p:nvSpPr>
          <p:cNvPr id="5" name="Notes Placeholder 4"/>
          <p:cNvSpPr>
            <a:spLocks noGrp="1"/>
          </p:cNvSpPr>
          <p:nvPr>
            <p:ph type="body" sz="quarter" idx="3"/>
          </p:nvPr>
        </p:nvSpPr>
        <p:spPr>
          <a:xfrm>
            <a:off x="698500" y="4461669"/>
            <a:ext cx="5588000" cy="3650456"/>
          </a:xfrm>
          <a:prstGeom prst="rect">
            <a:avLst/>
          </a:prstGeom>
        </p:spPr>
        <p:txBody>
          <a:bodyPr vert="horz" lIns="92885" tIns="46442" rIns="92885" bIns="4644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05841"/>
            <a:ext cx="3026833" cy="465159"/>
          </a:xfrm>
          <a:prstGeom prst="rect">
            <a:avLst/>
          </a:prstGeom>
        </p:spPr>
        <p:txBody>
          <a:bodyPr vert="horz" lIns="92885" tIns="46442" rIns="92885" bIns="46442"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05841"/>
            <a:ext cx="3026833" cy="465159"/>
          </a:xfrm>
          <a:prstGeom prst="rect">
            <a:avLst/>
          </a:prstGeom>
        </p:spPr>
        <p:txBody>
          <a:bodyPr vert="horz" lIns="92885" tIns="46442" rIns="92885" bIns="46442" rtlCol="0" anchor="b"/>
          <a:lstStyle>
            <a:lvl1pPr algn="r">
              <a:defRPr sz="1200"/>
            </a:lvl1pPr>
          </a:lstStyle>
          <a:p>
            <a:fld id="{37C7F044-5458-4B2E-BFA0-52AAA1C529D4}" type="slidenum">
              <a:rPr lang="en-US" smtClean="0"/>
              <a:t>‹#›</a:t>
            </a:fld>
            <a:endParaRPr lang="en-US"/>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256" rtl="0" eaLnBrk="1" latinLnBrk="0" hangingPunct="1">
      <a:defRPr sz="1000" kern="1200">
        <a:solidFill>
          <a:schemeClr val="tx1"/>
        </a:solidFill>
        <a:latin typeface="+mn-lt"/>
        <a:ea typeface="+mn-ea"/>
        <a:cs typeface="+mn-cs"/>
      </a:defRPr>
    </a:lvl1pPr>
    <a:lvl2pPr marL="457128" algn="l" defTabSz="914256" rtl="0" eaLnBrk="1" latinLnBrk="0" hangingPunct="1">
      <a:defRPr sz="1000" kern="1200">
        <a:solidFill>
          <a:schemeClr val="tx1"/>
        </a:solidFill>
        <a:latin typeface="+mn-lt"/>
        <a:ea typeface="+mn-ea"/>
        <a:cs typeface="+mn-cs"/>
      </a:defRPr>
    </a:lvl2pPr>
    <a:lvl3pPr marL="914256" algn="l" defTabSz="914256" rtl="0" eaLnBrk="1" latinLnBrk="0" hangingPunct="1">
      <a:defRPr sz="1000" kern="1200">
        <a:solidFill>
          <a:schemeClr val="tx1"/>
        </a:solidFill>
        <a:latin typeface="+mn-lt"/>
        <a:ea typeface="+mn-ea"/>
        <a:cs typeface="+mn-cs"/>
      </a:defRPr>
    </a:lvl3pPr>
    <a:lvl4pPr marL="1371379" algn="l" defTabSz="914256" rtl="0" eaLnBrk="1" latinLnBrk="0" hangingPunct="1">
      <a:defRPr sz="1000" kern="1200">
        <a:solidFill>
          <a:schemeClr val="tx1"/>
        </a:solidFill>
        <a:latin typeface="+mn-lt"/>
        <a:ea typeface="+mn-ea"/>
        <a:cs typeface="+mn-cs"/>
      </a:defRPr>
    </a:lvl4pPr>
    <a:lvl5pPr marL="1828507" algn="l" defTabSz="914256" rtl="0" eaLnBrk="1" latinLnBrk="0" hangingPunct="1">
      <a:defRPr sz="1000" kern="1200">
        <a:solidFill>
          <a:schemeClr val="tx1"/>
        </a:solidFill>
        <a:latin typeface="+mn-lt"/>
        <a:ea typeface="+mn-ea"/>
        <a:cs typeface="+mn-cs"/>
      </a:defRPr>
    </a:lvl5pPr>
    <a:lvl6pPr marL="2285635" algn="l" defTabSz="914256" rtl="0" eaLnBrk="1" latinLnBrk="0" hangingPunct="1">
      <a:defRPr sz="1000" kern="1200">
        <a:solidFill>
          <a:schemeClr val="tx1"/>
        </a:solidFill>
        <a:latin typeface="+mn-lt"/>
        <a:ea typeface="+mn-ea"/>
        <a:cs typeface="+mn-cs"/>
      </a:defRPr>
    </a:lvl6pPr>
    <a:lvl7pPr marL="2742763" algn="l" defTabSz="914256" rtl="0" eaLnBrk="1" latinLnBrk="0" hangingPunct="1">
      <a:defRPr sz="1000" kern="1200">
        <a:solidFill>
          <a:schemeClr val="tx1"/>
        </a:solidFill>
        <a:latin typeface="+mn-lt"/>
        <a:ea typeface="+mn-ea"/>
        <a:cs typeface="+mn-cs"/>
      </a:defRPr>
    </a:lvl7pPr>
    <a:lvl8pPr marL="3199886" algn="l" defTabSz="914256" rtl="0" eaLnBrk="1" latinLnBrk="0" hangingPunct="1">
      <a:defRPr sz="1000" kern="1200">
        <a:solidFill>
          <a:schemeClr val="tx1"/>
        </a:solidFill>
        <a:latin typeface="+mn-lt"/>
        <a:ea typeface="+mn-ea"/>
        <a:cs typeface="+mn-cs"/>
      </a:defRPr>
    </a:lvl8pPr>
    <a:lvl9pPr marL="3657014" algn="l" defTabSz="914256"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5852160" y="18653760"/>
            <a:ext cx="32918400" cy="4754880"/>
          </a:xfrm>
        </p:spPr>
        <p:txBody>
          <a:bodyPr anchor="t" anchorCtr="0"/>
          <a:lstStyle>
            <a:lvl1pPr algn="r">
              <a:defRPr sz="154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5852160" y="24597360"/>
            <a:ext cx="32918400" cy="2560320"/>
          </a:xfrm>
        </p:spPr>
        <p:txBody>
          <a:bodyPr/>
          <a:lstStyle>
            <a:lvl1pPr marL="0" indent="0" algn="r">
              <a:buNone/>
              <a:defRPr sz="9600">
                <a:solidFill>
                  <a:schemeClr val="tx2"/>
                </a:solidFill>
                <a:latin typeface="+mj-lt"/>
                <a:ea typeface="+mj-ea"/>
                <a:cs typeface="+mj-cs"/>
              </a:defRPr>
            </a:lvl1pPr>
            <a:lvl2pPr marL="2194560" indent="0" algn="ctr">
              <a:buNone/>
            </a:lvl2pPr>
            <a:lvl3pPr marL="4389120" indent="0" algn="ctr">
              <a:buNone/>
            </a:lvl3pPr>
            <a:lvl4pPr marL="6583680" indent="0" algn="ctr">
              <a:buNone/>
            </a:lvl4pPr>
            <a:lvl5pPr marL="8778240" indent="0" algn="ctr">
              <a:buNone/>
            </a:lvl5pPr>
            <a:lvl6pPr marL="10972800" indent="0" algn="ctr">
              <a:buNone/>
            </a:lvl6pPr>
            <a:lvl7pPr marL="13167360" indent="0" algn="ctr">
              <a:buNone/>
            </a:lvl7pPr>
            <a:lvl8pPr marL="15361920" indent="0" algn="ctr">
              <a:buNone/>
            </a:lvl8pPr>
            <a:lvl9pPr marL="17556480" indent="0" algn="ctr">
              <a:buNone/>
            </a:lvl9pPr>
          </a:lstStyle>
          <a:p>
            <a:r>
              <a:rPr kumimoji="0" lang="en-US"/>
              <a:t>Click to edit Master subtitle style</a:t>
            </a:r>
          </a:p>
        </p:txBody>
      </p:sp>
      <p:sp>
        <p:nvSpPr>
          <p:cNvPr id="28" name="Date Placeholder 27"/>
          <p:cNvSpPr>
            <a:spLocks noGrp="1"/>
          </p:cNvSpPr>
          <p:nvPr>
            <p:ph type="dt" sz="half" idx="10"/>
          </p:nvPr>
        </p:nvSpPr>
        <p:spPr>
          <a:xfrm>
            <a:off x="30723840" y="30504384"/>
            <a:ext cx="10972800" cy="1755648"/>
          </a:xfrm>
        </p:spPr>
        <p:txBody>
          <a:bodyPr/>
          <a:lstStyle>
            <a:lvl1pPr>
              <a:defRPr sz="6700"/>
            </a:lvl1pPr>
          </a:lstStyle>
          <a:p>
            <a:fld id="{ECAA57DF-1C19-4726-AB84-014692BAD8F5}" type="datetimeFigureOut">
              <a:rPr lang="en-US" smtClean="0"/>
              <a:pPr/>
              <a:t>4/13/2018</a:t>
            </a:fld>
            <a:endParaRPr lang="en-US"/>
          </a:p>
        </p:txBody>
      </p:sp>
      <p:sp>
        <p:nvSpPr>
          <p:cNvPr id="17" name="Footer Placeholder 16"/>
          <p:cNvSpPr>
            <a:spLocks noGrp="1"/>
          </p:cNvSpPr>
          <p:nvPr>
            <p:ph type="ftr" sz="quarter" idx="11"/>
          </p:nvPr>
        </p:nvSpPr>
        <p:spPr>
          <a:xfrm>
            <a:off x="13913510" y="30504384"/>
            <a:ext cx="16678656" cy="1755648"/>
          </a:xfrm>
        </p:spPr>
        <p:txBody>
          <a:bodyPr/>
          <a:lstStyle/>
          <a:p>
            <a:endParaRPr lang="en-US" dirty="0"/>
          </a:p>
        </p:txBody>
      </p:sp>
      <p:sp>
        <p:nvSpPr>
          <p:cNvPr id="29" name="Slide Number Placeholder 28"/>
          <p:cNvSpPr>
            <a:spLocks noGrp="1"/>
          </p:cNvSpPr>
          <p:nvPr>
            <p:ph type="sldNum" sz="quarter" idx="12"/>
          </p:nvPr>
        </p:nvSpPr>
        <p:spPr>
          <a:xfrm>
            <a:off x="5837530" y="30504384"/>
            <a:ext cx="5852160" cy="1755648"/>
          </a:xfrm>
        </p:spPr>
        <p:txBody>
          <a:bodyPr/>
          <a:lstStyle/>
          <a:p>
            <a:fld id="{91B4C631-C489-4C11-812F-2172FBEAE82B}" type="slidenum">
              <a:rPr lang="en-US" smtClean="0"/>
              <a:pPr/>
              <a:t>‹#›</a:t>
            </a:fld>
            <a:endParaRPr lang="en-US"/>
          </a:p>
        </p:txBody>
      </p:sp>
      <p:sp>
        <p:nvSpPr>
          <p:cNvPr id="21" name="Rectangle 20"/>
          <p:cNvSpPr/>
          <p:nvPr/>
        </p:nvSpPr>
        <p:spPr>
          <a:xfrm>
            <a:off x="4343400" y="17510760"/>
            <a:ext cx="35112960" cy="6144768"/>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a:p>
        </p:txBody>
      </p:sp>
      <p:sp>
        <p:nvSpPr>
          <p:cNvPr id="33" name="Rectangle 32"/>
          <p:cNvSpPr/>
          <p:nvPr/>
        </p:nvSpPr>
        <p:spPr>
          <a:xfrm>
            <a:off x="4389120" y="24231600"/>
            <a:ext cx="35112960" cy="329184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a:p>
        </p:txBody>
      </p:sp>
      <p:sp>
        <p:nvSpPr>
          <p:cNvPr id="22" name="Rectangle 21"/>
          <p:cNvSpPr/>
          <p:nvPr/>
        </p:nvSpPr>
        <p:spPr>
          <a:xfrm>
            <a:off x="4343400" y="17510760"/>
            <a:ext cx="1097280" cy="6144768"/>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a:p>
        </p:txBody>
      </p:sp>
      <p:sp>
        <p:nvSpPr>
          <p:cNvPr id="32" name="Rectangle 31"/>
          <p:cNvSpPr/>
          <p:nvPr/>
        </p:nvSpPr>
        <p:spPr>
          <a:xfrm>
            <a:off x="4389120" y="24231600"/>
            <a:ext cx="1097280" cy="329184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CAA57DF-1C19-4726-AB84-014692BAD8F5}" type="datetimeFigureOut">
              <a:rPr lang="en-US" smtClean="0"/>
              <a:pPr/>
              <a:t>4/13/2018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2194560" y="1318265"/>
            <a:ext cx="28895040" cy="2808732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CAA57DF-1C19-4726-AB84-014692BAD8F5}" type="datetimeFigureOut">
              <a:rPr lang="en-US" smtClean="0"/>
              <a:pPr/>
              <a:t>4/13/2018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a:p>
        </p:txBody>
      </p:sp>
      <p:sp>
        <p:nvSpPr>
          <p:cNvPr id="7" name="Straight Connector 6"/>
          <p:cNvSpPr>
            <a:spLocks noChangeShapeType="1"/>
          </p:cNvSpPr>
          <p:nvPr/>
        </p:nvSpPr>
        <p:spPr bwMode="auto">
          <a:xfrm>
            <a:off x="2194560" y="30495240"/>
            <a:ext cx="3950208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438912" tIns="219456" rIns="438912" bIns="219456" anchor="t" compatLnSpc="1"/>
          <a:lstStyle/>
          <a:p>
            <a:endParaRPr kumimoji="0" lang="en-US"/>
          </a:p>
        </p:txBody>
      </p:sp>
      <p:sp>
        <p:nvSpPr>
          <p:cNvPr id="8" name="Isosceles Triangle 7"/>
          <p:cNvSpPr>
            <a:spLocks noChangeAspect="1"/>
          </p:cNvSpPr>
          <p:nvPr/>
        </p:nvSpPr>
        <p:spPr>
          <a:xfrm rot="5400000">
            <a:off x="2011683" y="31043880"/>
            <a:ext cx="916075" cy="577507"/>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a:p>
        </p:txBody>
      </p:sp>
      <p:sp>
        <p:nvSpPr>
          <p:cNvPr id="9" name="Straight Connector 8"/>
          <p:cNvSpPr>
            <a:spLocks noChangeShapeType="1"/>
          </p:cNvSpPr>
          <p:nvPr/>
        </p:nvSpPr>
        <p:spPr bwMode="auto">
          <a:xfrm rot="5400000">
            <a:off x="17422114" y="15369370"/>
            <a:ext cx="28090368" cy="0"/>
          </a:xfrm>
          <a:prstGeom prst="line">
            <a:avLst/>
          </a:prstGeom>
          <a:noFill/>
          <a:ln w="9525" cap="flat" cmpd="sng" algn="ctr">
            <a:solidFill>
              <a:schemeClr val="accent2"/>
            </a:solidFill>
            <a:prstDash val="dash"/>
            <a:round/>
            <a:headEnd type="none" w="med" len="med"/>
            <a:tailEnd type="none" w="med" len="med"/>
          </a:ln>
          <a:effectLst/>
        </p:spPr>
        <p:txBody>
          <a:bodyPr vert="horz" wrap="square" lIns="438912" tIns="219456" rIns="438912" bIns="219456"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oster">
    <p:spTree>
      <p:nvGrpSpPr>
        <p:cNvPr id="1" name=""/>
        <p:cNvGrpSpPr/>
        <p:nvPr/>
      </p:nvGrpSpPr>
      <p:grpSpPr>
        <a:xfrm>
          <a:off x="0" y="0"/>
          <a:ext cx="0" cy="0"/>
          <a:chOff x="0" y="0"/>
          <a:chExt cx="0" cy="0"/>
        </a:xfrm>
      </p:grpSpPr>
      <p:sp>
        <p:nvSpPr>
          <p:cNvPr id="32" name="Instructions"/>
          <p:cNvSpPr/>
          <p:nvPr userDrawn="1"/>
        </p:nvSpPr>
        <p:spPr>
          <a:xfrm>
            <a:off x="44302682" y="0"/>
            <a:ext cx="12447269"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4277" tIns="45710" rIns="274277" bIns="45710" rtlCol="0" anchor="t"/>
          <a:lstStyle/>
          <a:p>
            <a:pPr lvl="0">
              <a:spcBef>
                <a:spcPts val="1200"/>
              </a:spcBef>
            </a:pPr>
            <a:r>
              <a:rPr sz="9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1200"/>
              </a:spcBef>
            </a:pPr>
            <a:r>
              <a:rPr lang="en-US" sz="6700" dirty="0">
                <a:solidFill>
                  <a:prstClr val="white">
                    <a:lumMod val="50000"/>
                  </a:prstClr>
                </a:solidFill>
                <a:latin typeface="Calibri Light" panose="020F0302020204030204" pitchFamily="34" charset="0"/>
                <a:cs typeface="Calibri" panose="020F0502020204030204" pitchFamily="34" charset="0"/>
              </a:rPr>
              <a:t>This poster is 48” wide by 36” high. It’s designed to be printed on a large-format printer.</a:t>
            </a:r>
          </a:p>
          <a:p>
            <a:pPr lvl="0">
              <a:spcBef>
                <a:spcPts val="298"/>
              </a:spcBef>
            </a:pPr>
            <a:endParaRPr sz="5800" dirty="0">
              <a:solidFill>
                <a:prstClr val="white">
                  <a:lumMod val="50000"/>
                </a:prstClr>
              </a:solidFill>
              <a:latin typeface="Calibri Light" panose="020F0302020204030204" pitchFamily="34" charset="0"/>
              <a:cs typeface="Calibri" panose="020F0502020204030204" pitchFamily="34" charset="0"/>
            </a:endParaRPr>
          </a:p>
          <a:p>
            <a:pPr lvl="0">
              <a:spcBef>
                <a:spcPts val="1200"/>
              </a:spcBef>
            </a:pPr>
            <a:r>
              <a:rPr sz="8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1200"/>
              </a:spcBef>
            </a:pPr>
            <a:r>
              <a:rPr sz="6700" dirty="0">
                <a:solidFill>
                  <a:prstClr val="white">
                    <a:lumMod val="50000"/>
                  </a:prstClr>
                </a:solidFill>
                <a:latin typeface="Calibri Light" panose="020F0302020204030204" pitchFamily="34" charset="0"/>
                <a:cs typeface="Calibri" panose="020F0502020204030204" pitchFamily="34" charset="0"/>
              </a:rPr>
              <a:t>The placeholders in this </a:t>
            </a:r>
            <a:r>
              <a:rPr lang="en-US" sz="6700" dirty="0">
                <a:solidFill>
                  <a:prstClr val="white">
                    <a:lumMod val="50000"/>
                  </a:prstClr>
                </a:solidFill>
                <a:latin typeface="Calibri Light" panose="020F0302020204030204" pitchFamily="34" charset="0"/>
                <a:cs typeface="Calibri" panose="020F0502020204030204" pitchFamily="34" charset="0"/>
              </a:rPr>
              <a:t>poster </a:t>
            </a:r>
            <a:r>
              <a:rPr sz="6700" dirty="0">
                <a:solidFill>
                  <a:prstClr val="white">
                    <a:lumMod val="50000"/>
                  </a:prstClr>
                </a:solidFill>
                <a:latin typeface="Calibri Light" panose="020F0302020204030204" pitchFamily="34" charset="0"/>
                <a:cs typeface="Calibri" panose="020F0502020204030204" pitchFamily="34" charset="0"/>
              </a:rPr>
              <a:t>are formatted for you. </a:t>
            </a:r>
            <a:r>
              <a:rPr lang="en-US" sz="6700" dirty="0">
                <a:solidFill>
                  <a:prstClr val="white">
                    <a:lumMod val="50000"/>
                  </a:prstClr>
                </a:solidFill>
                <a:latin typeface="Calibri Light" panose="020F0302020204030204" pitchFamily="34" charset="0"/>
                <a:cs typeface="Calibri" panose="020F0502020204030204" pitchFamily="34" charset="0"/>
              </a:rPr>
              <a:t>Type</a:t>
            </a:r>
            <a:r>
              <a:rPr lang="en-US" sz="6700" baseline="0" dirty="0">
                <a:solidFill>
                  <a:prstClr val="white">
                    <a:lumMod val="50000"/>
                  </a:prstClr>
                </a:solidFill>
                <a:latin typeface="Calibri Light" panose="020F0302020204030204" pitchFamily="34" charset="0"/>
                <a:cs typeface="Calibri" panose="020F0502020204030204" pitchFamily="34" charset="0"/>
              </a:rPr>
              <a:t> in the placeholders </a:t>
            </a:r>
            <a:r>
              <a:rPr lang="en-US" sz="6700" dirty="0">
                <a:solidFill>
                  <a:prstClr val="white">
                    <a:lumMod val="50000"/>
                  </a:prstClr>
                </a:solidFill>
                <a:latin typeface="Calibri Light" panose="020F0302020204030204" pitchFamily="34" charset="0"/>
                <a:cs typeface="Calibri" panose="020F0502020204030204" pitchFamily="34" charset="0"/>
              </a:rPr>
              <a:t>to add text, or c</a:t>
            </a:r>
            <a:r>
              <a:rPr lang="en-US" sz="6700" baseline="0" dirty="0">
                <a:solidFill>
                  <a:prstClr val="white">
                    <a:lumMod val="50000"/>
                  </a:prstClr>
                </a:solidFill>
                <a:latin typeface="Calibri Light" panose="020F0302020204030204" pitchFamily="34" charset="0"/>
                <a:cs typeface="Calibri" panose="020F0502020204030204" pitchFamily="34" charset="0"/>
              </a:rPr>
              <a:t>lick an icon to add a table, chart, SmartArt graphic, picture or multimedia file.</a:t>
            </a:r>
          </a:p>
          <a:p>
            <a:pPr lvl="0">
              <a:spcBef>
                <a:spcPts val="2400"/>
              </a:spcBef>
            </a:pPr>
            <a:r>
              <a:rPr lang="en-US" sz="6700" dirty="0">
                <a:solidFill>
                  <a:prstClr val="white">
                    <a:lumMod val="50000"/>
                  </a:prstClr>
                </a:solidFill>
                <a:latin typeface="Calibri Light" panose="020F0302020204030204" pitchFamily="34" charset="0"/>
                <a:cs typeface="Calibri" panose="020F0502020204030204" pitchFamily="34" charset="0"/>
              </a:rPr>
              <a:t>T</a:t>
            </a:r>
            <a:r>
              <a:rPr sz="6700" dirty="0">
                <a:solidFill>
                  <a:prstClr val="white">
                    <a:lumMod val="50000"/>
                  </a:prstClr>
                </a:solidFill>
                <a:latin typeface="Calibri Light" panose="020F0302020204030204" pitchFamily="34" charset="0"/>
                <a:cs typeface="Calibri" panose="020F0502020204030204" pitchFamily="34" charset="0"/>
              </a:rPr>
              <a:t>o add or remove bullet points from text, click the Bullets button on the Home tab.</a:t>
            </a:r>
          </a:p>
          <a:p>
            <a:pPr lvl="0">
              <a:spcBef>
                <a:spcPts val="2400"/>
              </a:spcBef>
            </a:pPr>
            <a:r>
              <a:rPr sz="6700" dirty="0">
                <a:solidFill>
                  <a:prstClr val="white">
                    <a:lumMod val="50000"/>
                  </a:prstClr>
                </a:solidFill>
                <a:latin typeface="Calibri Light" panose="020F0302020204030204" pitchFamily="34" charset="0"/>
                <a:cs typeface="Calibri" panose="020F0502020204030204" pitchFamily="34" charset="0"/>
              </a:rPr>
              <a:t>If you need more placeholders for titles, </a:t>
            </a:r>
            <a:r>
              <a:rPr lang="en-US" sz="6700" dirty="0">
                <a:solidFill>
                  <a:prstClr val="white">
                    <a:lumMod val="50000"/>
                  </a:prstClr>
                </a:solidFill>
                <a:latin typeface="Calibri Light" panose="020F0302020204030204" pitchFamily="34" charset="0"/>
                <a:cs typeface="Calibri" panose="020F0502020204030204" pitchFamily="34" charset="0"/>
              </a:rPr>
              <a:t>content</a:t>
            </a:r>
            <a:r>
              <a:rPr sz="6700" dirty="0">
                <a:solidFill>
                  <a:prstClr val="white">
                    <a:lumMod val="50000"/>
                  </a:prstClr>
                </a:solidFill>
                <a:latin typeface="Calibri Light" panose="020F0302020204030204" pitchFamily="34" charset="0"/>
                <a:cs typeface="Calibri" panose="020F0502020204030204" pitchFamily="34" charset="0"/>
              </a:rPr>
              <a:t> or body text, make a copy of what you need and drag it into place. PowerPoint’s Smart Guides will help you align it with everything else.</a:t>
            </a:r>
          </a:p>
          <a:p>
            <a:pPr lvl="0">
              <a:spcBef>
                <a:spcPts val="2400"/>
              </a:spcBef>
            </a:pPr>
            <a:r>
              <a:rPr sz="6700" dirty="0">
                <a:solidFill>
                  <a:prstClr val="white">
                    <a:lumMod val="50000"/>
                  </a:prstClr>
                </a:solidFill>
                <a:latin typeface="Calibri Light" panose="020F0302020204030204" pitchFamily="34" charset="0"/>
                <a:cs typeface="Calibri" panose="020F0502020204030204" pitchFamily="34" charset="0"/>
              </a:rPr>
              <a:t>Want to use your own picture</a:t>
            </a:r>
            <a:r>
              <a:rPr lang="en-US" sz="6700" dirty="0">
                <a:solidFill>
                  <a:prstClr val="white">
                    <a:lumMod val="50000"/>
                  </a:prstClr>
                </a:solidFill>
                <a:latin typeface="Calibri Light" panose="020F0302020204030204" pitchFamily="34" charset="0"/>
                <a:cs typeface="Calibri" panose="020F0502020204030204" pitchFamily="34" charset="0"/>
              </a:rPr>
              <a:t>s</a:t>
            </a:r>
            <a:r>
              <a:rPr sz="6700" dirty="0">
                <a:solidFill>
                  <a:prstClr val="white">
                    <a:lumMod val="50000"/>
                  </a:prstClr>
                </a:solidFill>
                <a:latin typeface="Calibri Light" panose="020F0302020204030204" pitchFamily="34" charset="0"/>
                <a:cs typeface="Calibri" panose="020F0502020204030204" pitchFamily="34" charset="0"/>
              </a:rPr>
              <a:t> instead of ours? No problem!</a:t>
            </a:r>
            <a:r>
              <a:rPr lang="en-US" sz="6700" dirty="0">
                <a:solidFill>
                  <a:prstClr val="white">
                    <a:lumMod val="50000"/>
                  </a:prstClr>
                </a:solidFill>
                <a:latin typeface="Calibri Light" panose="020F0302020204030204" pitchFamily="34" charset="0"/>
                <a:cs typeface="Calibri" panose="020F0502020204030204" pitchFamily="34" charset="0"/>
              </a:rPr>
              <a:t> Just click a picture, press the Delete key, then click the icon to add your picture.</a:t>
            </a:r>
            <a:endParaRPr sz="6700" dirty="0">
              <a:solidFill>
                <a:prstClr val="white">
                  <a:lumMod val="50000"/>
                </a:prstClr>
              </a:solidFill>
              <a:latin typeface="Calibri Light" panose="020F0302020204030204" pitchFamily="34" charset="0"/>
              <a:cs typeface="Calibri" panose="020F0502020204030204" pitchFamily="34" charset="0"/>
            </a:endParaRPr>
          </a:p>
        </p:txBody>
      </p:sp>
      <p:sp>
        <p:nvSpPr>
          <p:cNvPr id="6" name="Title 5"/>
          <p:cNvSpPr>
            <a:spLocks noGrp="1"/>
          </p:cNvSpPr>
          <p:nvPr>
            <p:ph type="title"/>
          </p:nvPr>
        </p:nvSpPr>
        <p:spPr/>
        <p:txBody>
          <a:bodyPr/>
          <a:lstStyle/>
          <a:p>
            <a:r>
              <a:rPr lang="en-US"/>
              <a:t>Click to edit Master title style</a:t>
            </a:r>
          </a:p>
        </p:txBody>
      </p:sp>
      <p:sp>
        <p:nvSpPr>
          <p:cNvPr id="31" name="Text Placeholder 6"/>
          <p:cNvSpPr>
            <a:spLocks noGrp="1"/>
          </p:cNvSpPr>
          <p:nvPr>
            <p:ph type="body" sz="quarter" idx="36"/>
          </p:nvPr>
        </p:nvSpPr>
        <p:spPr bwMode="auto">
          <a:xfrm>
            <a:off x="1158240" y="4093905"/>
            <a:ext cx="30174413" cy="646330"/>
          </a:xfrm>
        </p:spPr>
        <p:txBody>
          <a:bodyPr anchor="ctr">
            <a:noAutofit/>
          </a:bodyPr>
          <a:lstStyle>
            <a:lvl1pPr marL="0" indent="0">
              <a:spcBef>
                <a:spcPts val="0"/>
              </a:spcBef>
              <a:buNone/>
              <a:defRPr sz="3400">
                <a:solidFill>
                  <a:schemeClr val="bg1">
                    <a:lumMod val="75000"/>
                  </a:schemeClr>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a:t>Click to edit Master text styles</a:t>
            </a:r>
          </a:p>
        </p:txBody>
      </p:sp>
      <p:sp>
        <p:nvSpPr>
          <p:cNvPr id="7" name="Text Placeholder 6"/>
          <p:cNvSpPr>
            <a:spLocks noGrp="1"/>
          </p:cNvSpPr>
          <p:nvPr>
            <p:ph type="body" sz="quarter" idx="13" hasCustomPrompt="1"/>
          </p:nvPr>
        </p:nvSpPr>
        <p:spPr>
          <a:xfrm>
            <a:off x="1143000" y="5669280"/>
            <a:ext cx="12801600" cy="128016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02" anchor="ctr">
            <a:noAutofit/>
          </a:bodyPr>
          <a:lstStyle>
            <a:lvl1pPr marL="0" indent="0" algn="ctr">
              <a:spcBef>
                <a:spcPts val="0"/>
              </a:spcBef>
              <a:buNone/>
              <a:defRPr sz="5300" cap="none" baseline="0">
                <a:solidFill>
                  <a:schemeClr val="bg1"/>
                </a:solidFill>
                <a:latin typeface="+mj-lt"/>
              </a:defRPr>
            </a:lvl1pPr>
            <a:lvl2pPr marL="0" indent="0">
              <a:spcBef>
                <a:spcPts val="0"/>
              </a:spcBef>
              <a:buNone/>
              <a:defRPr sz="5800" cap="all" baseline="0">
                <a:solidFill>
                  <a:schemeClr val="bg1"/>
                </a:solidFill>
                <a:latin typeface="+mj-lt"/>
              </a:defRPr>
            </a:lvl2pPr>
            <a:lvl3pPr marL="0" indent="0">
              <a:spcBef>
                <a:spcPts val="0"/>
              </a:spcBef>
              <a:buNone/>
              <a:defRPr sz="5800" cap="all" baseline="0">
                <a:solidFill>
                  <a:schemeClr val="bg1"/>
                </a:solidFill>
                <a:latin typeface="+mj-lt"/>
              </a:defRPr>
            </a:lvl3pPr>
            <a:lvl4pPr marL="0" indent="0">
              <a:spcBef>
                <a:spcPts val="0"/>
              </a:spcBef>
              <a:buNone/>
              <a:defRPr sz="5800" cap="all" baseline="0">
                <a:solidFill>
                  <a:schemeClr val="bg1"/>
                </a:solidFill>
                <a:latin typeface="+mj-lt"/>
              </a:defRPr>
            </a:lvl4pPr>
            <a:lvl5pPr marL="0" indent="0">
              <a:spcBef>
                <a:spcPts val="0"/>
              </a:spcBef>
              <a:buNone/>
              <a:defRPr sz="5800" cap="all" baseline="0">
                <a:solidFill>
                  <a:schemeClr val="bg1"/>
                </a:solidFill>
                <a:latin typeface="+mj-lt"/>
              </a:defRPr>
            </a:lvl5pPr>
            <a:lvl6pPr marL="0" indent="0">
              <a:spcBef>
                <a:spcPts val="0"/>
              </a:spcBef>
              <a:buNone/>
              <a:defRPr sz="5800" cap="all" baseline="0">
                <a:solidFill>
                  <a:schemeClr val="bg1"/>
                </a:solidFill>
                <a:latin typeface="+mj-lt"/>
              </a:defRPr>
            </a:lvl6pPr>
            <a:lvl7pPr marL="0" indent="0">
              <a:spcBef>
                <a:spcPts val="0"/>
              </a:spcBef>
              <a:buNone/>
              <a:defRPr sz="5800" cap="all" baseline="0">
                <a:solidFill>
                  <a:schemeClr val="bg1"/>
                </a:solidFill>
                <a:latin typeface="+mj-lt"/>
              </a:defRPr>
            </a:lvl7pPr>
            <a:lvl8pPr marL="0" indent="0">
              <a:spcBef>
                <a:spcPts val="0"/>
              </a:spcBef>
              <a:buNone/>
              <a:defRPr sz="5800" cap="all" baseline="0">
                <a:solidFill>
                  <a:schemeClr val="bg1"/>
                </a:solidFill>
                <a:latin typeface="+mj-lt"/>
              </a:defRPr>
            </a:lvl8pPr>
            <a:lvl9pPr marL="0" indent="0">
              <a:spcBef>
                <a:spcPts val="0"/>
              </a:spcBef>
              <a:buNone/>
              <a:defRPr sz="5800" cap="all" baseline="0">
                <a:solidFill>
                  <a:schemeClr val="bg1"/>
                </a:solidFill>
                <a:latin typeface="+mj-lt"/>
              </a:defRPr>
            </a:lvl9pPr>
          </a:lstStyle>
          <a:p>
            <a:pPr lvl="0"/>
            <a:r>
              <a:rPr lang="en-US" dirty="0"/>
              <a:t>Heading</a:t>
            </a:r>
          </a:p>
        </p:txBody>
      </p:sp>
      <p:sp>
        <p:nvSpPr>
          <p:cNvPr id="9" name="Text Placeholder 8"/>
          <p:cNvSpPr>
            <a:spLocks noGrp="1"/>
          </p:cNvSpPr>
          <p:nvPr>
            <p:ph type="body" sz="quarter" idx="39" hasCustomPrompt="1"/>
          </p:nvPr>
        </p:nvSpPr>
        <p:spPr bwMode="ltGray">
          <a:xfrm>
            <a:off x="1143000" y="7114032"/>
            <a:ext cx="12801600" cy="2732573"/>
          </a:xfrm>
          <a:solidFill>
            <a:schemeClr val="tx2">
              <a:lumMod val="10000"/>
              <a:lumOff val="90000"/>
            </a:schemeClr>
          </a:solidFill>
        </p:spPr>
        <p:txBody>
          <a:bodyPr lIns="365702" rIns="365702" anchor="ctr">
            <a:noAutofit/>
          </a:bodyPr>
          <a:lstStyle>
            <a:lvl1pPr marL="0" indent="0">
              <a:spcBef>
                <a:spcPts val="1200"/>
              </a:spcBef>
              <a:buFont typeface="Arial" panose="020B0604020202020204" pitchFamily="34" charset="0"/>
              <a:buNone/>
              <a:defRPr sz="4300" baseline="0"/>
            </a:lvl1pPr>
            <a:lvl2pPr marL="571406" indent="-571406">
              <a:spcBef>
                <a:spcPts val="1200"/>
              </a:spcBef>
              <a:buFont typeface="Arial" panose="020B0604020202020204" pitchFamily="34" charset="0"/>
              <a:buChar char="•"/>
              <a:defRPr sz="4300"/>
            </a:lvl2pPr>
            <a:lvl3pPr marL="571406" indent="-571406">
              <a:spcBef>
                <a:spcPts val="1200"/>
              </a:spcBef>
              <a:buFont typeface="Arial" panose="020B0604020202020204" pitchFamily="34" charset="0"/>
              <a:buChar char="•"/>
              <a:defRPr sz="4300"/>
            </a:lvl3pPr>
            <a:lvl4pPr marL="0" indent="0">
              <a:spcBef>
                <a:spcPts val="1200"/>
              </a:spcBef>
              <a:buNone/>
              <a:defRPr sz="4300"/>
            </a:lvl4pPr>
            <a:lvl5pPr marL="0" indent="0">
              <a:spcBef>
                <a:spcPts val="1200"/>
              </a:spcBef>
              <a:buNone/>
              <a:defRPr sz="4300"/>
            </a:lvl5pPr>
            <a:lvl6pPr marL="0" indent="0">
              <a:spcBef>
                <a:spcPts val="1200"/>
              </a:spcBef>
              <a:buNone/>
              <a:defRPr sz="4300"/>
            </a:lvl6pPr>
            <a:lvl7pPr marL="0" indent="0">
              <a:spcBef>
                <a:spcPts val="1200"/>
              </a:spcBef>
              <a:buNone/>
              <a:defRPr sz="4300"/>
            </a:lvl7pPr>
            <a:lvl8pPr marL="0" indent="0">
              <a:spcBef>
                <a:spcPts val="1200"/>
              </a:spcBef>
              <a:buNone/>
              <a:defRPr sz="4300"/>
            </a:lvl8pPr>
            <a:lvl9pPr marL="0" indent="0">
              <a:spcBef>
                <a:spcPts val="1200"/>
              </a:spcBef>
              <a:buNone/>
              <a:defRPr sz="4300"/>
            </a:lvl9pPr>
          </a:lstStyle>
          <a:p>
            <a:pPr lvl="0"/>
            <a:r>
              <a:rPr lang="en-US" dirty="0"/>
              <a:t>Type your question or a statement of the problem here</a:t>
            </a:r>
          </a:p>
        </p:txBody>
      </p:sp>
      <p:sp>
        <p:nvSpPr>
          <p:cNvPr id="36" name="Text Placeholder 6"/>
          <p:cNvSpPr>
            <a:spLocks noGrp="1"/>
          </p:cNvSpPr>
          <p:nvPr>
            <p:ph type="body" sz="quarter" idx="37" hasCustomPrompt="1"/>
          </p:nvPr>
        </p:nvSpPr>
        <p:spPr>
          <a:xfrm>
            <a:off x="1143000" y="10497312"/>
            <a:ext cx="12801600" cy="128016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02" anchor="ctr">
            <a:noAutofit/>
          </a:bodyPr>
          <a:lstStyle>
            <a:lvl1pPr marL="0" indent="0" algn="ctr">
              <a:spcBef>
                <a:spcPts val="0"/>
              </a:spcBef>
              <a:buNone/>
              <a:defRPr sz="5300" cap="none" baseline="0">
                <a:solidFill>
                  <a:schemeClr val="bg1"/>
                </a:solidFill>
                <a:latin typeface="+mj-lt"/>
              </a:defRPr>
            </a:lvl1pPr>
            <a:lvl2pPr marL="0" indent="0">
              <a:spcBef>
                <a:spcPts val="0"/>
              </a:spcBef>
              <a:buNone/>
              <a:defRPr sz="5800" cap="all" baseline="0">
                <a:solidFill>
                  <a:schemeClr val="bg1"/>
                </a:solidFill>
                <a:latin typeface="+mj-lt"/>
              </a:defRPr>
            </a:lvl2pPr>
            <a:lvl3pPr marL="0" indent="0">
              <a:spcBef>
                <a:spcPts val="0"/>
              </a:spcBef>
              <a:buNone/>
              <a:defRPr sz="5800" cap="all" baseline="0">
                <a:solidFill>
                  <a:schemeClr val="bg1"/>
                </a:solidFill>
                <a:latin typeface="+mj-lt"/>
              </a:defRPr>
            </a:lvl3pPr>
            <a:lvl4pPr marL="0" indent="0">
              <a:spcBef>
                <a:spcPts val="0"/>
              </a:spcBef>
              <a:buNone/>
              <a:defRPr sz="5800" cap="all" baseline="0">
                <a:solidFill>
                  <a:schemeClr val="bg1"/>
                </a:solidFill>
                <a:latin typeface="+mj-lt"/>
              </a:defRPr>
            </a:lvl4pPr>
            <a:lvl5pPr marL="0" indent="0">
              <a:spcBef>
                <a:spcPts val="0"/>
              </a:spcBef>
              <a:buNone/>
              <a:defRPr sz="5800" cap="all" baseline="0">
                <a:solidFill>
                  <a:schemeClr val="bg1"/>
                </a:solidFill>
                <a:latin typeface="+mj-lt"/>
              </a:defRPr>
            </a:lvl5pPr>
            <a:lvl6pPr marL="0" indent="0">
              <a:spcBef>
                <a:spcPts val="0"/>
              </a:spcBef>
              <a:buNone/>
              <a:defRPr sz="5800" cap="all" baseline="0">
                <a:solidFill>
                  <a:schemeClr val="bg1"/>
                </a:solidFill>
                <a:latin typeface="+mj-lt"/>
              </a:defRPr>
            </a:lvl6pPr>
            <a:lvl7pPr marL="0" indent="0">
              <a:spcBef>
                <a:spcPts val="0"/>
              </a:spcBef>
              <a:buNone/>
              <a:defRPr sz="5800" cap="all" baseline="0">
                <a:solidFill>
                  <a:schemeClr val="bg1"/>
                </a:solidFill>
                <a:latin typeface="+mj-lt"/>
              </a:defRPr>
            </a:lvl7pPr>
            <a:lvl8pPr marL="0" indent="0">
              <a:spcBef>
                <a:spcPts val="0"/>
              </a:spcBef>
              <a:buNone/>
              <a:defRPr sz="5800" cap="all" baseline="0">
                <a:solidFill>
                  <a:schemeClr val="bg1"/>
                </a:solidFill>
                <a:latin typeface="+mj-lt"/>
              </a:defRPr>
            </a:lvl8pPr>
            <a:lvl9pPr marL="0" indent="0">
              <a:spcBef>
                <a:spcPts val="0"/>
              </a:spcBef>
              <a:buNone/>
              <a:defRPr sz="5800" cap="all" baseline="0">
                <a:solidFill>
                  <a:schemeClr val="bg1"/>
                </a:solidFill>
                <a:latin typeface="+mj-lt"/>
              </a:defRPr>
            </a:lvl9pPr>
          </a:lstStyle>
          <a:p>
            <a:pPr lvl="0"/>
            <a:r>
              <a:rPr lang="en-US" dirty="0"/>
              <a:t>Heading</a:t>
            </a:r>
          </a:p>
        </p:txBody>
      </p:sp>
      <p:sp>
        <p:nvSpPr>
          <p:cNvPr id="37" name="Content Placeholder 17"/>
          <p:cNvSpPr>
            <a:spLocks noGrp="1"/>
          </p:cNvSpPr>
          <p:nvPr>
            <p:ph sz="quarter" idx="38" hasCustomPrompt="1"/>
          </p:nvPr>
        </p:nvSpPr>
        <p:spPr>
          <a:xfrm>
            <a:off x="1143000" y="11868914"/>
            <a:ext cx="12801600" cy="2807506"/>
          </a:xfrm>
        </p:spPr>
        <p:txBody>
          <a:bodyPr lIns="91426" tIns="182851"/>
          <a:lstStyle>
            <a:lvl1pPr>
              <a:defRPr sz="3400" baseline="0"/>
            </a:lvl1pPr>
            <a:lvl2pPr>
              <a:defRPr sz="2900"/>
            </a:lvl2pPr>
            <a:lvl3pPr>
              <a:defRPr sz="2900"/>
            </a:lvl3pPr>
            <a:lvl4pPr>
              <a:defRPr sz="2900"/>
            </a:lvl4pPr>
            <a:lvl5pPr>
              <a:defRPr sz="2900"/>
            </a:lvl5pPr>
            <a:lvl6pPr>
              <a:defRPr sz="2900"/>
            </a:lvl6pPr>
            <a:lvl7pPr>
              <a:defRPr sz="2900"/>
            </a:lvl7pPr>
            <a:lvl8pPr>
              <a:defRPr sz="2900"/>
            </a:lvl8pPr>
            <a:lvl9pPr>
              <a:defRPr sz="29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p:txBody>
      </p:sp>
      <p:sp>
        <p:nvSpPr>
          <p:cNvPr id="11" name="Text Placeholder 6"/>
          <p:cNvSpPr>
            <a:spLocks noGrp="1"/>
          </p:cNvSpPr>
          <p:nvPr>
            <p:ph type="body" sz="quarter" idx="17" hasCustomPrompt="1"/>
          </p:nvPr>
        </p:nvSpPr>
        <p:spPr>
          <a:xfrm>
            <a:off x="1143000" y="1495044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02" anchor="ctr">
            <a:noAutofit/>
          </a:bodyPr>
          <a:lstStyle>
            <a:lvl1pPr marL="0" indent="0" algn="ctr">
              <a:spcBef>
                <a:spcPts val="0"/>
              </a:spcBef>
              <a:buNone/>
              <a:defRPr sz="5300" cap="none" baseline="0">
                <a:solidFill>
                  <a:schemeClr val="bg1"/>
                </a:solidFill>
                <a:latin typeface="+mj-lt"/>
              </a:defRPr>
            </a:lvl1pPr>
            <a:lvl2pPr marL="0" indent="0">
              <a:spcBef>
                <a:spcPts val="0"/>
              </a:spcBef>
              <a:buNone/>
              <a:defRPr sz="5800" cap="all" baseline="0">
                <a:solidFill>
                  <a:schemeClr val="bg1"/>
                </a:solidFill>
                <a:latin typeface="+mj-lt"/>
              </a:defRPr>
            </a:lvl2pPr>
            <a:lvl3pPr marL="0" indent="0">
              <a:spcBef>
                <a:spcPts val="0"/>
              </a:spcBef>
              <a:buNone/>
              <a:defRPr sz="5800" cap="all" baseline="0">
                <a:solidFill>
                  <a:schemeClr val="bg1"/>
                </a:solidFill>
                <a:latin typeface="+mj-lt"/>
              </a:defRPr>
            </a:lvl3pPr>
            <a:lvl4pPr marL="0" indent="0">
              <a:spcBef>
                <a:spcPts val="0"/>
              </a:spcBef>
              <a:buNone/>
              <a:defRPr sz="5800" cap="all" baseline="0">
                <a:solidFill>
                  <a:schemeClr val="bg1"/>
                </a:solidFill>
                <a:latin typeface="+mj-lt"/>
              </a:defRPr>
            </a:lvl4pPr>
            <a:lvl5pPr marL="0" indent="0">
              <a:spcBef>
                <a:spcPts val="0"/>
              </a:spcBef>
              <a:buNone/>
              <a:defRPr sz="5800" cap="all" baseline="0">
                <a:solidFill>
                  <a:schemeClr val="bg1"/>
                </a:solidFill>
                <a:latin typeface="+mj-lt"/>
              </a:defRPr>
            </a:lvl5pPr>
            <a:lvl6pPr marL="0" indent="0">
              <a:spcBef>
                <a:spcPts val="0"/>
              </a:spcBef>
              <a:buNone/>
              <a:defRPr sz="5800" cap="all" baseline="0">
                <a:solidFill>
                  <a:schemeClr val="bg1"/>
                </a:solidFill>
                <a:latin typeface="+mj-lt"/>
              </a:defRPr>
            </a:lvl6pPr>
            <a:lvl7pPr marL="0" indent="0">
              <a:spcBef>
                <a:spcPts val="0"/>
              </a:spcBef>
              <a:buNone/>
              <a:defRPr sz="5800" cap="all" baseline="0">
                <a:solidFill>
                  <a:schemeClr val="bg1"/>
                </a:solidFill>
                <a:latin typeface="+mj-lt"/>
              </a:defRPr>
            </a:lvl7pPr>
            <a:lvl8pPr marL="0" indent="0">
              <a:spcBef>
                <a:spcPts val="0"/>
              </a:spcBef>
              <a:buNone/>
              <a:defRPr sz="5800" cap="all" baseline="0">
                <a:solidFill>
                  <a:schemeClr val="bg1"/>
                </a:solidFill>
                <a:latin typeface="+mj-lt"/>
              </a:defRPr>
            </a:lvl8pPr>
            <a:lvl9pPr marL="0" indent="0">
              <a:spcBef>
                <a:spcPts val="0"/>
              </a:spcBef>
              <a:buNone/>
              <a:defRPr sz="5800" cap="all" baseline="0">
                <a:solidFill>
                  <a:schemeClr val="bg1"/>
                </a:solidFill>
                <a:latin typeface="+mj-lt"/>
              </a:defRPr>
            </a:lvl9pPr>
          </a:lstStyle>
          <a:p>
            <a:pPr lvl="0"/>
            <a:r>
              <a:rPr lang="en-US" dirty="0"/>
              <a:t>Heading</a:t>
            </a:r>
          </a:p>
        </p:txBody>
      </p:sp>
      <p:sp>
        <p:nvSpPr>
          <p:cNvPr id="20" name="Content Placeholder 17"/>
          <p:cNvSpPr>
            <a:spLocks noGrp="1"/>
          </p:cNvSpPr>
          <p:nvPr>
            <p:ph sz="quarter" idx="25" hasCustomPrompt="1"/>
          </p:nvPr>
        </p:nvSpPr>
        <p:spPr>
          <a:xfrm>
            <a:off x="1143000" y="16440914"/>
            <a:ext cx="12801600" cy="6027461"/>
          </a:xfrm>
        </p:spPr>
        <p:txBody>
          <a:bodyPr lIns="91426" tIns="182851"/>
          <a:lstStyle>
            <a:lvl1pPr>
              <a:defRPr sz="3400" baseline="0"/>
            </a:lvl1pPr>
            <a:lvl2pPr>
              <a:defRPr sz="2900"/>
            </a:lvl2pPr>
            <a:lvl3pPr>
              <a:defRPr sz="2900"/>
            </a:lvl3pPr>
            <a:lvl4pPr>
              <a:defRPr sz="2900"/>
            </a:lvl4pPr>
            <a:lvl5pPr>
              <a:defRPr sz="2900"/>
            </a:lvl5pPr>
            <a:lvl6pPr>
              <a:defRPr sz="2900"/>
            </a:lvl6pPr>
            <a:lvl7pPr>
              <a:defRPr sz="2900"/>
            </a:lvl7pPr>
            <a:lvl8pPr>
              <a:defRPr sz="2900"/>
            </a:lvl8pPr>
            <a:lvl9pPr>
              <a:defRPr sz="29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3" name="Text Placeholder 6"/>
          <p:cNvSpPr>
            <a:spLocks noGrp="1"/>
          </p:cNvSpPr>
          <p:nvPr>
            <p:ph type="body" sz="quarter" idx="19" hasCustomPrompt="1"/>
          </p:nvPr>
        </p:nvSpPr>
        <p:spPr>
          <a:xfrm>
            <a:off x="1143000" y="2288743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02" anchor="ctr">
            <a:noAutofit/>
          </a:bodyPr>
          <a:lstStyle>
            <a:lvl1pPr marL="0" indent="0" algn="ctr">
              <a:spcBef>
                <a:spcPts val="0"/>
              </a:spcBef>
              <a:buNone/>
              <a:defRPr sz="5300" cap="none" baseline="0">
                <a:solidFill>
                  <a:schemeClr val="bg1"/>
                </a:solidFill>
                <a:latin typeface="+mj-lt"/>
              </a:defRPr>
            </a:lvl1pPr>
            <a:lvl2pPr marL="0" indent="0">
              <a:spcBef>
                <a:spcPts val="0"/>
              </a:spcBef>
              <a:buNone/>
              <a:defRPr sz="5800" cap="all" baseline="0">
                <a:solidFill>
                  <a:schemeClr val="bg1"/>
                </a:solidFill>
                <a:latin typeface="+mj-lt"/>
              </a:defRPr>
            </a:lvl2pPr>
            <a:lvl3pPr marL="0" indent="0">
              <a:spcBef>
                <a:spcPts val="0"/>
              </a:spcBef>
              <a:buNone/>
              <a:defRPr sz="5800" cap="all" baseline="0">
                <a:solidFill>
                  <a:schemeClr val="bg1"/>
                </a:solidFill>
                <a:latin typeface="+mj-lt"/>
              </a:defRPr>
            </a:lvl3pPr>
            <a:lvl4pPr marL="0" indent="0">
              <a:spcBef>
                <a:spcPts val="0"/>
              </a:spcBef>
              <a:buNone/>
              <a:defRPr sz="5800" cap="all" baseline="0">
                <a:solidFill>
                  <a:schemeClr val="bg1"/>
                </a:solidFill>
                <a:latin typeface="+mj-lt"/>
              </a:defRPr>
            </a:lvl4pPr>
            <a:lvl5pPr marL="0" indent="0">
              <a:spcBef>
                <a:spcPts val="0"/>
              </a:spcBef>
              <a:buNone/>
              <a:defRPr sz="5800" cap="all" baseline="0">
                <a:solidFill>
                  <a:schemeClr val="bg1"/>
                </a:solidFill>
                <a:latin typeface="+mj-lt"/>
              </a:defRPr>
            </a:lvl5pPr>
            <a:lvl6pPr marL="0" indent="0">
              <a:spcBef>
                <a:spcPts val="0"/>
              </a:spcBef>
              <a:buNone/>
              <a:defRPr sz="5800" cap="all" baseline="0">
                <a:solidFill>
                  <a:schemeClr val="bg1"/>
                </a:solidFill>
                <a:latin typeface="+mj-lt"/>
              </a:defRPr>
            </a:lvl6pPr>
            <a:lvl7pPr marL="0" indent="0">
              <a:spcBef>
                <a:spcPts val="0"/>
              </a:spcBef>
              <a:buNone/>
              <a:defRPr sz="5800" cap="all" baseline="0">
                <a:solidFill>
                  <a:schemeClr val="bg1"/>
                </a:solidFill>
                <a:latin typeface="+mj-lt"/>
              </a:defRPr>
            </a:lvl7pPr>
            <a:lvl8pPr marL="0" indent="0">
              <a:spcBef>
                <a:spcPts val="0"/>
              </a:spcBef>
              <a:buNone/>
              <a:defRPr sz="5800" cap="all" baseline="0">
                <a:solidFill>
                  <a:schemeClr val="bg1"/>
                </a:solidFill>
                <a:latin typeface="+mj-lt"/>
              </a:defRPr>
            </a:lvl8pPr>
            <a:lvl9pPr marL="0" indent="0">
              <a:spcBef>
                <a:spcPts val="0"/>
              </a:spcBef>
              <a:buNone/>
              <a:defRPr sz="5800" cap="all" baseline="0">
                <a:solidFill>
                  <a:schemeClr val="bg1"/>
                </a:solidFill>
                <a:latin typeface="+mj-lt"/>
              </a:defRPr>
            </a:lvl9pPr>
          </a:lstStyle>
          <a:p>
            <a:pPr lvl="0"/>
            <a:r>
              <a:rPr lang="en-US" dirty="0"/>
              <a:t>Heading</a:t>
            </a:r>
          </a:p>
        </p:txBody>
      </p:sp>
      <p:sp>
        <p:nvSpPr>
          <p:cNvPr id="21" name="Content Placeholder 17"/>
          <p:cNvSpPr>
            <a:spLocks noGrp="1"/>
          </p:cNvSpPr>
          <p:nvPr>
            <p:ph sz="quarter" idx="26" hasCustomPrompt="1"/>
          </p:nvPr>
        </p:nvSpPr>
        <p:spPr>
          <a:xfrm>
            <a:off x="1143000" y="24332184"/>
            <a:ext cx="12801600" cy="7296912"/>
          </a:xfrm>
        </p:spPr>
        <p:txBody>
          <a:bodyPr lIns="91426" tIns="182851"/>
          <a:lstStyle>
            <a:lvl1pPr>
              <a:defRPr sz="3400" baseline="0"/>
            </a:lvl1pPr>
            <a:lvl2pPr>
              <a:defRPr sz="2900"/>
            </a:lvl2pPr>
            <a:lvl3pPr>
              <a:defRPr sz="2900"/>
            </a:lvl3pPr>
            <a:lvl4pPr>
              <a:defRPr sz="2900"/>
            </a:lvl4pPr>
            <a:lvl5pPr>
              <a:defRPr sz="2900"/>
            </a:lvl5pPr>
            <a:lvl6pPr>
              <a:defRPr sz="2900"/>
            </a:lvl6pPr>
            <a:lvl7pPr>
              <a:defRPr sz="2900"/>
            </a:lvl7pPr>
            <a:lvl8pPr>
              <a:defRPr sz="2900"/>
            </a:lvl8pPr>
            <a:lvl9pPr>
              <a:defRPr sz="29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15" name="Text Placeholder 6"/>
          <p:cNvSpPr>
            <a:spLocks noGrp="1"/>
          </p:cNvSpPr>
          <p:nvPr>
            <p:ph type="body" sz="quarter" idx="21" hasCustomPrompt="1"/>
          </p:nvPr>
        </p:nvSpPr>
        <p:spPr>
          <a:xfrm>
            <a:off x="15544800" y="566928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02" anchor="ctr">
            <a:noAutofit/>
          </a:bodyPr>
          <a:lstStyle>
            <a:lvl1pPr marL="0" indent="0" algn="ctr">
              <a:spcBef>
                <a:spcPts val="0"/>
              </a:spcBef>
              <a:buNone/>
              <a:defRPr sz="5300" cap="none" baseline="0">
                <a:solidFill>
                  <a:schemeClr val="bg1"/>
                </a:solidFill>
                <a:latin typeface="+mj-lt"/>
              </a:defRPr>
            </a:lvl1pPr>
            <a:lvl2pPr marL="0" indent="0">
              <a:spcBef>
                <a:spcPts val="0"/>
              </a:spcBef>
              <a:buNone/>
              <a:defRPr sz="5800" cap="all" baseline="0">
                <a:solidFill>
                  <a:schemeClr val="bg1"/>
                </a:solidFill>
                <a:latin typeface="+mj-lt"/>
              </a:defRPr>
            </a:lvl2pPr>
            <a:lvl3pPr marL="0" indent="0">
              <a:spcBef>
                <a:spcPts val="0"/>
              </a:spcBef>
              <a:buNone/>
              <a:defRPr sz="5800" cap="all" baseline="0">
                <a:solidFill>
                  <a:schemeClr val="bg1"/>
                </a:solidFill>
                <a:latin typeface="+mj-lt"/>
              </a:defRPr>
            </a:lvl3pPr>
            <a:lvl4pPr marL="0" indent="0">
              <a:spcBef>
                <a:spcPts val="0"/>
              </a:spcBef>
              <a:buNone/>
              <a:defRPr sz="5800" cap="all" baseline="0">
                <a:solidFill>
                  <a:schemeClr val="bg1"/>
                </a:solidFill>
                <a:latin typeface="+mj-lt"/>
              </a:defRPr>
            </a:lvl4pPr>
            <a:lvl5pPr marL="0" indent="0">
              <a:spcBef>
                <a:spcPts val="0"/>
              </a:spcBef>
              <a:buNone/>
              <a:defRPr sz="5800" cap="all" baseline="0">
                <a:solidFill>
                  <a:schemeClr val="bg1"/>
                </a:solidFill>
                <a:latin typeface="+mj-lt"/>
              </a:defRPr>
            </a:lvl5pPr>
            <a:lvl6pPr marL="0" indent="0">
              <a:spcBef>
                <a:spcPts val="0"/>
              </a:spcBef>
              <a:buNone/>
              <a:defRPr sz="5800" cap="all" baseline="0">
                <a:solidFill>
                  <a:schemeClr val="bg1"/>
                </a:solidFill>
                <a:latin typeface="+mj-lt"/>
              </a:defRPr>
            </a:lvl6pPr>
            <a:lvl7pPr marL="0" indent="0">
              <a:spcBef>
                <a:spcPts val="0"/>
              </a:spcBef>
              <a:buNone/>
              <a:defRPr sz="5800" cap="all" baseline="0">
                <a:solidFill>
                  <a:schemeClr val="bg1"/>
                </a:solidFill>
                <a:latin typeface="+mj-lt"/>
              </a:defRPr>
            </a:lvl7pPr>
            <a:lvl8pPr marL="0" indent="0">
              <a:spcBef>
                <a:spcPts val="0"/>
              </a:spcBef>
              <a:buNone/>
              <a:defRPr sz="5800" cap="all" baseline="0">
                <a:solidFill>
                  <a:schemeClr val="bg1"/>
                </a:solidFill>
                <a:latin typeface="+mj-lt"/>
              </a:defRPr>
            </a:lvl8pPr>
            <a:lvl9pPr marL="0" indent="0">
              <a:spcBef>
                <a:spcPts val="0"/>
              </a:spcBef>
              <a:buNone/>
              <a:defRPr sz="5800" cap="all" baseline="0">
                <a:solidFill>
                  <a:schemeClr val="bg1"/>
                </a:solidFill>
                <a:latin typeface="+mj-lt"/>
              </a:defRPr>
            </a:lvl9pPr>
          </a:lstStyle>
          <a:p>
            <a:pPr lvl="0"/>
            <a:r>
              <a:rPr lang="en-US" dirty="0"/>
              <a:t>Heading</a:t>
            </a:r>
          </a:p>
        </p:txBody>
      </p:sp>
      <p:sp>
        <p:nvSpPr>
          <p:cNvPr id="22" name="Content Placeholder 17"/>
          <p:cNvSpPr>
            <a:spLocks noGrp="1"/>
          </p:cNvSpPr>
          <p:nvPr>
            <p:ph sz="quarter" idx="27" hasCustomPrompt="1"/>
          </p:nvPr>
        </p:nvSpPr>
        <p:spPr>
          <a:xfrm>
            <a:off x="15544800" y="7114034"/>
            <a:ext cx="12801600" cy="6795557"/>
          </a:xfrm>
        </p:spPr>
        <p:txBody>
          <a:bodyPr lIns="91426" tIns="182851"/>
          <a:lstStyle>
            <a:lvl1pPr>
              <a:defRPr sz="3400" baseline="0"/>
            </a:lvl1pPr>
            <a:lvl2pPr>
              <a:defRPr sz="2900"/>
            </a:lvl2pPr>
            <a:lvl3pPr>
              <a:defRPr sz="2900"/>
            </a:lvl3pPr>
            <a:lvl4pPr>
              <a:defRPr sz="2900"/>
            </a:lvl4pPr>
            <a:lvl5pPr>
              <a:defRPr sz="2900"/>
            </a:lvl5pPr>
            <a:lvl6pPr>
              <a:defRPr sz="2900"/>
            </a:lvl6pPr>
            <a:lvl7pPr>
              <a:defRPr sz="2900"/>
            </a:lvl7pPr>
            <a:lvl8pPr>
              <a:defRPr sz="2900"/>
            </a:lvl8pPr>
            <a:lvl9pPr>
              <a:defRPr sz="29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38" name="Text Placeholder 6"/>
          <p:cNvSpPr>
            <a:spLocks noGrp="1"/>
          </p:cNvSpPr>
          <p:nvPr>
            <p:ph type="body" sz="quarter" idx="40" hasCustomPrompt="1"/>
          </p:nvPr>
        </p:nvSpPr>
        <p:spPr>
          <a:xfrm>
            <a:off x="15544800" y="14328648"/>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02" anchor="ctr">
            <a:noAutofit/>
          </a:bodyPr>
          <a:lstStyle>
            <a:lvl1pPr marL="0" indent="0" algn="ctr">
              <a:spcBef>
                <a:spcPts val="0"/>
              </a:spcBef>
              <a:buNone/>
              <a:defRPr sz="5300" cap="none" baseline="0">
                <a:solidFill>
                  <a:schemeClr val="bg1"/>
                </a:solidFill>
                <a:latin typeface="+mj-lt"/>
              </a:defRPr>
            </a:lvl1pPr>
            <a:lvl2pPr marL="0" indent="0">
              <a:spcBef>
                <a:spcPts val="0"/>
              </a:spcBef>
              <a:buNone/>
              <a:defRPr sz="5800" cap="all" baseline="0">
                <a:solidFill>
                  <a:schemeClr val="bg1"/>
                </a:solidFill>
                <a:latin typeface="+mj-lt"/>
              </a:defRPr>
            </a:lvl2pPr>
            <a:lvl3pPr marL="0" indent="0">
              <a:spcBef>
                <a:spcPts val="0"/>
              </a:spcBef>
              <a:buNone/>
              <a:defRPr sz="5800" cap="all" baseline="0">
                <a:solidFill>
                  <a:schemeClr val="bg1"/>
                </a:solidFill>
                <a:latin typeface="+mj-lt"/>
              </a:defRPr>
            </a:lvl3pPr>
            <a:lvl4pPr marL="0" indent="0">
              <a:spcBef>
                <a:spcPts val="0"/>
              </a:spcBef>
              <a:buNone/>
              <a:defRPr sz="5800" cap="all" baseline="0">
                <a:solidFill>
                  <a:schemeClr val="bg1"/>
                </a:solidFill>
                <a:latin typeface="+mj-lt"/>
              </a:defRPr>
            </a:lvl4pPr>
            <a:lvl5pPr marL="0" indent="0">
              <a:spcBef>
                <a:spcPts val="0"/>
              </a:spcBef>
              <a:buNone/>
              <a:defRPr sz="5800" cap="all" baseline="0">
                <a:solidFill>
                  <a:schemeClr val="bg1"/>
                </a:solidFill>
                <a:latin typeface="+mj-lt"/>
              </a:defRPr>
            </a:lvl5pPr>
            <a:lvl6pPr marL="0" indent="0">
              <a:spcBef>
                <a:spcPts val="0"/>
              </a:spcBef>
              <a:buNone/>
              <a:defRPr sz="5800" cap="all" baseline="0">
                <a:solidFill>
                  <a:schemeClr val="bg1"/>
                </a:solidFill>
                <a:latin typeface="+mj-lt"/>
              </a:defRPr>
            </a:lvl6pPr>
            <a:lvl7pPr marL="0" indent="0">
              <a:spcBef>
                <a:spcPts val="0"/>
              </a:spcBef>
              <a:buNone/>
              <a:defRPr sz="5800" cap="all" baseline="0">
                <a:solidFill>
                  <a:schemeClr val="bg1"/>
                </a:solidFill>
                <a:latin typeface="+mj-lt"/>
              </a:defRPr>
            </a:lvl7pPr>
            <a:lvl8pPr marL="0" indent="0">
              <a:spcBef>
                <a:spcPts val="0"/>
              </a:spcBef>
              <a:buNone/>
              <a:defRPr sz="5800" cap="all" baseline="0">
                <a:solidFill>
                  <a:schemeClr val="bg1"/>
                </a:solidFill>
                <a:latin typeface="+mj-lt"/>
              </a:defRPr>
            </a:lvl8pPr>
            <a:lvl9pPr marL="0" indent="0">
              <a:spcBef>
                <a:spcPts val="0"/>
              </a:spcBef>
              <a:buNone/>
              <a:defRPr sz="5800" cap="all" baseline="0">
                <a:solidFill>
                  <a:schemeClr val="bg1"/>
                </a:solidFill>
                <a:latin typeface="+mj-lt"/>
              </a:defRPr>
            </a:lvl9pPr>
          </a:lstStyle>
          <a:p>
            <a:pPr lvl="0"/>
            <a:r>
              <a:rPr lang="en-US" dirty="0"/>
              <a:t>Heading</a:t>
            </a:r>
          </a:p>
        </p:txBody>
      </p:sp>
      <p:sp>
        <p:nvSpPr>
          <p:cNvPr id="18" name="Content Placeholder 17"/>
          <p:cNvSpPr>
            <a:spLocks noGrp="1"/>
          </p:cNvSpPr>
          <p:nvPr>
            <p:ph sz="quarter" idx="23" hasCustomPrompt="1"/>
          </p:nvPr>
        </p:nvSpPr>
        <p:spPr>
          <a:xfrm>
            <a:off x="15544800" y="15773400"/>
            <a:ext cx="12801600" cy="6694973"/>
          </a:xfrm>
        </p:spPr>
        <p:txBody>
          <a:bodyPr lIns="91426" tIns="182851"/>
          <a:lstStyle>
            <a:lvl1pPr>
              <a:defRPr sz="3400" baseline="0"/>
            </a:lvl1pPr>
            <a:lvl2pPr>
              <a:defRPr sz="2900"/>
            </a:lvl2pPr>
            <a:lvl3pPr>
              <a:defRPr sz="2900"/>
            </a:lvl3pPr>
            <a:lvl4pPr>
              <a:defRPr sz="2900"/>
            </a:lvl4pPr>
            <a:lvl5pPr>
              <a:defRPr sz="2900"/>
            </a:lvl5pPr>
            <a:lvl6pPr>
              <a:defRPr sz="2900"/>
            </a:lvl6pPr>
            <a:lvl7pPr>
              <a:defRPr sz="2900"/>
            </a:lvl7pPr>
            <a:lvl8pPr>
              <a:defRPr sz="2900"/>
            </a:lvl8pPr>
            <a:lvl9pPr>
              <a:defRPr sz="29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4" name="Text Placeholder 6"/>
          <p:cNvSpPr>
            <a:spLocks noGrp="1"/>
          </p:cNvSpPr>
          <p:nvPr>
            <p:ph type="body" sz="quarter" idx="29" hasCustomPrompt="1"/>
          </p:nvPr>
        </p:nvSpPr>
        <p:spPr>
          <a:xfrm>
            <a:off x="15544800" y="2288743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02" anchor="ctr">
            <a:noAutofit/>
          </a:bodyPr>
          <a:lstStyle>
            <a:lvl1pPr marL="0" indent="0" algn="ctr">
              <a:spcBef>
                <a:spcPts val="0"/>
              </a:spcBef>
              <a:buNone/>
              <a:defRPr sz="5300" cap="none" baseline="0">
                <a:solidFill>
                  <a:schemeClr val="bg1"/>
                </a:solidFill>
                <a:latin typeface="+mj-lt"/>
              </a:defRPr>
            </a:lvl1pPr>
            <a:lvl2pPr marL="0" indent="0">
              <a:spcBef>
                <a:spcPts val="0"/>
              </a:spcBef>
              <a:buNone/>
              <a:defRPr sz="5800" cap="all" baseline="0">
                <a:solidFill>
                  <a:schemeClr val="bg1"/>
                </a:solidFill>
                <a:latin typeface="+mj-lt"/>
              </a:defRPr>
            </a:lvl2pPr>
            <a:lvl3pPr marL="0" indent="0">
              <a:spcBef>
                <a:spcPts val="0"/>
              </a:spcBef>
              <a:buNone/>
              <a:defRPr sz="5800" cap="all" baseline="0">
                <a:solidFill>
                  <a:schemeClr val="bg1"/>
                </a:solidFill>
                <a:latin typeface="+mj-lt"/>
              </a:defRPr>
            </a:lvl3pPr>
            <a:lvl4pPr marL="0" indent="0">
              <a:spcBef>
                <a:spcPts val="0"/>
              </a:spcBef>
              <a:buNone/>
              <a:defRPr sz="5800" cap="all" baseline="0">
                <a:solidFill>
                  <a:schemeClr val="bg1"/>
                </a:solidFill>
                <a:latin typeface="+mj-lt"/>
              </a:defRPr>
            </a:lvl4pPr>
            <a:lvl5pPr marL="0" indent="0">
              <a:spcBef>
                <a:spcPts val="0"/>
              </a:spcBef>
              <a:buNone/>
              <a:defRPr sz="5800" cap="all" baseline="0">
                <a:solidFill>
                  <a:schemeClr val="bg1"/>
                </a:solidFill>
                <a:latin typeface="+mj-lt"/>
              </a:defRPr>
            </a:lvl5pPr>
            <a:lvl6pPr marL="0" indent="0">
              <a:spcBef>
                <a:spcPts val="0"/>
              </a:spcBef>
              <a:buNone/>
              <a:defRPr sz="5800" cap="all" baseline="0">
                <a:solidFill>
                  <a:schemeClr val="bg1"/>
                </a:solidFill>
                <a:latin typeface="+mj-lt"/>
              </a:defRPr>
            </a:lvl6pPr>
            <a:lvl7pPr marL="0" indent="0">
              <a:spcBef>
                <a:spcPts val="0"/>
              </a:spcBef>
              <a:buNone/>
              <a:defRPr sz="5800" cap="all" baseline="0">
                <a:solidFill>
                  <a:schemeClr val="bg1"/>
                </a:solidFill>
                <a:latin typeface="+mj-lt"/>
              </a:defRPr>
            </a:lvl7pPr>
            <a:lvl8pPr marL="0" indent="0">
              <a:spcBef>
                <a:spcPts val="0"/>
              </a:spcBef>
              <a:buNone/>
              <a:defRPr sz="5800" cap="all" baseline="0">
                <a:solidFill>
                  <a:schemeClr val="bg1"/>
                </a:solidFill>
                <a:latin typeface="+mj-lt"/>
              </a:defRPr>
            </a:lvl8pPr>
            <a:lvl9pPr marL="0" indent="0">
              <a:spcBef>
                <a:spcPts val="0"/>
              </a:spcBef>
              <a:buNone/>
              <a:defRPr sz="5800" cap="all" baseline="0">
                <a:solidFill>
                  <a:schemeClr val="bg1"/>
                </a:solidFill>
                <a:latin typeface="+mj-lt"/>
              </a:defRPr>
            </a:lvl9pPr>
          </a:lstStyle>
          <a:p>
            <a:pPr lvl="0"/>
            <a:r>
              <a:rPr lang="en-US" dirty="0"/>
              <a:t>Heading</a:t>
            </a:r>
          </a:p>
        </p:txBody>
      </p:sp>
      <p:sp>
        <p:nvSpPr>
          <p:cNvPr id="25" name="Content Placeholder 17"/>
          <p:cNvSpPr>
            <a:spLocks noGrp="1"/>
          </p:cNvSpPr>
          <p:nvPr>
            <p:ph sz="quarter" idx="30" hasCustomPrompt="1"/>
          </p:nvPr>
        </p:nvSpPr>
        <p:spPr>
          <a:xfrm>
            <a:off x="15544800" y="24332184"/>
            <a:ext cx="12801600" cy="7296912"/>
          </a:xfrm>
        </p:spPr>
        <p:txBody>
          <a:bodyPr lIns="91426" tIns="182851"/>
          <a:lstStyle>
            <a:lvl1pPr>
              <a:defRPr sz="3400" baseline="0"/>
            </a:lvl1pPr>
            <a:lvl2pPr>
              <a:defRPr sz="2900"/>
            </a:lvl2pPr>
            <a:lvl3pPr>
              <a:defRPr sz="2900"/>
            </a:lvl3pPr>
            <a:lvl4pPr>
              <a:defRPr sz="2900"/>
            </a:lvl4pPr>
            <a:lvl5pPr>
              <a:defRPr sz="2900"/>
            </a:lvl5pPr>
            <a:lvl6pPr>
              <a:defRPr sz="2900"/>
            </a:lvl6pPr>
            <a:lvl7pPr>
              <a:defRPr sz="2900"/>
            </a:lvl7pPr>
            <a:lvl8pPr>
              <a:defRPr sz="2900"/>
            </a:lvl8pPr>
            <a:lvl9pPr>
              <a:defRPr sz="29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6" name="Text Placeholder 6"/>
          <p:cNvSpPr>
            <a:spLocks noGrp="1"/>
          </p:cNvSpPr>
          <p:nvPr>
            <p:ph type="body" sz="quarter" idx="31" hasCustomPrompt="1"/>
          </p:nvPr>
        </p:nvSpPr>
        <p:spPr>
          <a:xfrm>
            <a:off x="29900880" y="5669280"/>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02" anchor="ctr">
            <a:noAutofit/>
          </a:bodyPr>
          <a:lstStyle>
            <a:lvl1pPr marL="0" indent="0" algn="ctr">
              <a:spcBef>
                <a:spcPts val="0"/>
              </a:spcBef>
              <a:buNone/>
              <a:defRPr sz="5300" cap="none" baseline="0">
                <a:solidFill>
                  <a:schemeClr val="bg1"/>
                </a:solidFill>
                <a:latin typeface="+mj-lt"/>
              </a:defRPr>
            </a:lvl1pPr>
            <a:lvl2pPr marL="0" indent="0">
              <a:spcBef>
                <a:spcPts val="0"/>
              </a:spcBef>
              <a:buNone/>
              <a:defRPr sz="5800" cap="all" baseline="0">
                <a:solidFill>
                  <a:schemeClr val="bg1"/>
                </a:solidFill>
                <a:latin typeface="+mj-lt"/>
              </a:defRPr>
            </a:lvl2pPr>
            <a:lvl3pPr marL="0" indent="0">
              <a:spcBef>
                <a:spcPts val="0"/>
              </a:spcBef>
              <a:buNone/>
              <a:defRPr sz="5800" cap="all" baseline="0">
                <a:solidFill>
                  <a:schemeClr val="bg1"/>
                </a:solidFill>
                <a:latin typeface="+mj-lt"/>
              </a:defRPr>
            </a:lvl3pPr>
            <a:lvl4pPr marL="0" indent="0">
              <a:spcBef>
                <a:spcPts val="0"/>
              </a:spcBef>
              <a:buNone/>
              <a:defRPr sz="5800" cap="all" baseline="0">
                <a:solidFill>
                  <a:schemeClr val="bg1"/>
                </a:solidFill>
                <a:latin typeface="+mj-lt"/>
              </a:defRPr>
            </a:lvl4pPr>
            <a:lvl5pPr marL="0" indent="0">
              <a:spcBef>
                <a:spcPts val="0"/>
              </a:spcBef>
              <a:buNone/>
              <a:defRPr sz="5800" cap="all" baseline="0">
                <a:solidFill>
                  <a:schemeClr val="bg1"/>
                </a:solidFill>
                <a:latin typeface="+mj-lt"/>
              </a:defRPr>
            </a:lvl5pPr>
            <a:lvl6pPr marL="0" indent="0">
              <a:spcBef>
                <a:spcPts val="0"/>
              </a:spcBef>
              <a:buNone/>
              <a:defRPr sz="5800" cap="all" baseline="0">
                <a:solidFill>
                  <a:schemeClr val="bg1"/>
                </a:solidFill>
                <a:latin typeface="+mj-lt"/>
              </a:defRPr>
            </a:lvl6pPr>
            <a:lvl7pPr marL="0" indent="0">
              <a:spcBef>
                <a:spcPts val="0"/>
              </a:spcBef>
              <a:buNone/>
              <a:defRPr sz="5800" cap="all" baseline="0">
                <a:solidFill>
                  <a:schemeClr val="bg1"/>
                </a:solidFill>
                <a:latin typeface="+mj-lt"/>
              </a:defRPr>
            </a:lvl7pPr>
            <a:lvl8pPr marL="0" indent="0">
              <a:spcBef>
                <a:spcPts val="0"/>
              </a:spcBef>
              <a:buNone/>
              <a:defRPr sz="5800" cap="all" baseline="0">
                <a:solidFill>
                  <a:schemeClr val="bg1"/>
                </a:solidFill>
                <a:latin typeface="+mj-lt"/>
              </a:defRPr>
            </a:lvl8pPr>
            <a:lvl9pPr marL="0" indent="0">
              <a:spcBef>
                <a:spcPts val="0"/>
              </a:spcBef>
              <a:buNone/>
              <a:defRPr sz="5800" cap="all" baseline="0">
                <a:solidFill>
                  <a:schemeClr val="bg1"/>
                </a:solidFill>
                <a:latin typeface="+mj-lt"/>
              </a:defRPr>
            </a:lvl9pPr>
          </a:lstStyle>
          <a:p>
            <a:pPr lvl="0"/>
            <a:r>
              <a:rPr lang="en-US" dirty="0"/>
              <a:t>Heading</a:t>
            </a:r>
          </a:p>
        </p:txBody>
      </p:sp>
      <p:sp>
        <p:nvSpPr>
          <p:cNvPr id="27" name="Content Placeholder 17"/>
          <p:cNvSpPr>
            <a:spLocks noGrp="1"/>
          </p:cNvSpPr>
          <p:nvPr>
            <p:ph sz="quarter" idx="32" hasCustomPrompt="1"/>
          </p:nvPr>
        </p:nvSpPr>
        <p:spPr>
          <a:xfrm>
            <a:off x="29900880" y="7114032"/>
            <a:ext cx="12801600" cy="7315200"/>
          </a:xfrm>
        </p:spPr>
        <p:txBody>
          <a:bodyPr lIns="91426" tIns="182851"/>
          <a:lstStyle>
            <a:lvl1pPr>
              <a:defRPr sz="3400" baseline="0"/>
            </a:lvl1pPr>
            <a:lvl2pPr>
              <a:defRPr sz="2900"/>
            </a:lvl2pPr>
            <a:lvl3pPr>
              <a:defRPr sz="2900"/>
            </a:lvl3pPr>
            <a:lvl4pPr>
              <a:defRPr sz="2900"/>
            </a:lvl4pPr>
            <a:lvl5pPr>
              <a:defRPr sz="2900"/>
            </a:lvl5pPr>
            <a:lvl6pPr>
              <a:defRPr sz="2900"/>
            </a:lvl6pPr>
            <a:lvl7pPr>
              <a:defRPr sz="2900"/>
            </a:lvl7pPr>
            <a:lvl8pPr>
              <a:defRPr sz="2900"/>
            </a:lvl8pPr>
            <a:lvl9pPr>
              <a:defRPr sz="29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28" name="Content Placeholder 17"/>
          <p:cNvSpPr>
            <a:spLocks noGrp="1"/>
          </p:cNvSpPr>
          <p:nvPr>
            <p:ph sz="quarter" idx="33" hasCustomPrompt="1"/>
          </p:nvPr>
        </p:nvSpPr>
        <p:spPr>
          <a:xfrm>
            <a:off x="29900880" y="14914834"/>
            <a:ext cx="12801600" cy="4538611"/>
          </a:xfrm>
        </p:spPr>
        <p:txBody>
          <a:bodyPr lIns="91426" tIns="182851"/>
          <a:lstStyle>
            <a:lvl1pPr>
              <a:defRPr sz="3400" baseline="0"/>
            </a:lvl1pPr>
            <a:lvl2pPr>
              <a:defRPr sz="2900"/>
            </a:lvl2pPr>
            <a:lvl3pPr>
              <a:defRPr sz="2900"/>
            </a:lvl3pPr>
            <a:lvl4pPr>
              <a:defRPr sz="2900"/>
            </a:lvl4pPr>
            <a:lvl5pPr>
              <a:defRPr sz="2900"/>
            </a:lvl5pPr>
            <a:lvl6pPr>
              <a:defRPr sz="2900"/>
            </a:lvl6pPr>
            <a:lvl7pPr>
              <a:defRPr sz="2900"/>
            </a:lvl7pPr>
            <a:lvl8pPr>
              <a:defRPr sz="2900"/>
            </a:lvl8pPr>
            <a:lvl9pPr>
              <a:defRPr sz="29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p:txBody>
      </p:sp>
      <p:sp>
        <p:nvSpPr>
          <p:cNvPr id="39" name="Text Placeholder 6"/>
          <p:cNvSpPr>
            <a:spLocks noGrp="1"/>
          </p:cNvSpPr>
          <p:nvPr>
            <p:ph type="body" sz="quarter" idx="41" hasCustomPrompt="1"/>
          </p:nvPr>
        </p:nvSpPr>
        <p:spPr>
          <a:xfrm>
            <a:off x="29900880" y="19767595"/>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02" anchor="ctr">
            <a:noAutofit/>
          </a:bodyPr>
          <a:lstStyle>
            <a:lvl1pPr marL="0" indent="0" algn="ctr">
              <a:spcBef>
                <a:spcPts val="0"/>
              </a:spcBef>
              <a:buNone/>
              <a:defRPr sz="5300" cap="none" baseline="0">
                <a:solidFill>
                  <a:schemeClr val="bg1"/>
                </a:solidFill>
                <a:latin typeface="+mj-lt"/>
              </a:defRPr>
            </a:lvl1pPr>
            <a:lvl2pPr marL="0" indent="0">
              <a:spcBef>
                <a:spcPts val="0"/>
              </a:spcBef>
              <a:buNone/>
              <a:defRPr sz="5800" cap="all" baseline="0">
                <a:solidFill>
                  <a:schemeClr val="bg1"/>
                </a:solidFill>
                <a:latin typeface="+mj-lt"/>
              </a:defRPr>
            </a:lvl2pPr>
            <a:lvl3pPr marL="0" indent="0">
              <a:spcBef>
                <a:spcPts val="0"/>
              </a:spcBef>
              <a:buNone/>
              <a:defRPr sz="5800" cap="all" baseline="0">
                <a:solidFill>
                  <a:schemeClr val="bg1"/>
                </a:solidFill>
                <a:latin typeface="+mj-lt"/>
              </a:defRPr>
            </a:lvl3pPr>
            <a:lvl4pPr marL="0" indent="0">
              <a:spcBef>
                <a:spcPts val="0"/>
              </a:spcBef>
              <a:buNone/>
              <a:defRPr sz="5800" cap="all" baseline="0">
                <a:solidFill>
                  <a:schemeClr val="bg1"/>
                </a:solidFill>
                <a:latin typeface="+mj-lt"/>
              </a:defRPr>
            </a:lvl4pPr>
            <a:lvl5pPr marL="0" indent="0">
              <a:spcBef>
                <a:spcPts val="0"/>
              </a:spcBef>
              <a:buNone/>
              <a:defRPr sz="5800" cap="all" baseline="0">
                <a:solidFill>
                  <a:schemeClr val="bg1"/>
                </a:solidFill>
                <a:latin typeface="+mj-lt"/>
              </a:defRPr>
            </a:lvl5pPr>
            <a:lvl6pPr marL="0" indent="0">
              <a:spcBef>
                <a:spcPts val="0"/>
              </a:spcBef>
              <a:buNone/>
              <a:defRPr sz="5800" cap="all" baseline="0">
                <a:solidFill>
                  <a:schemeClr val="bg1"/>
                </a:solidFill>
                <a:latin typeface="+mj-lt"/>
              </a:defRPr>
            </a:lvl6pPr>
            <a:lvl7pPr marL="0" indent="0">
              <a:spcBef>
                <a:spcPts val="0"/>
              </a:spcBef>
              <a:buNone/>
              <a:defRPr sz="5800" cap="all" baseline="0">
                <a:solidFill>
                  <a:schemeClr val="bg1"/>
                </a:solidFill>
                <a:latin typeface="+mj-lt"/>
              </a:defRPr>
            </a:lvl7pPr>
            <a:lvl8pPr marL="0" indent="0">
              <a:spcBef>
                <a:spcPts val="0"/>
              </a:spcBef>
              <a:buNone/>
              <a:defRPr sz="5800" cap="all" baseline="0">
                <a:solidFill>
                  <a:schemeClr val="bg1"/>
                </a:solidFill>
                <a:latin typeface="+mj-lt"/>
              </a:defRPr>
            </a:lvl8pPr>
            <a:lvl9pPr marL="0" indent="0">
              <a:spcBef>
                <a:spcPts val="0"/>
              </a:spcBef>
              <a:buNone/>
              <a:defRPr sz="5800" cap="all" baseline="0">
                <a:solidFill>
                  <a:schemeClr val="bg1"/>
                </a:solidFill>
                <a:latin typeface="+mj-lt"/>
              </a:defRPr>
            </a:lvl9pPr>
          </a:lstStyle>
          <a:p>
            <a:pPr lvl="0"/>
            <a:r>
              <a:rPr lang="en-US" dirty="0"/>
              <a:t>Heading</a:t>
            </a:r>
          </a:p>
        </p:txBody>
      </p:sp>
      <p:sp>
        <p:nvSpPr>
          <p:cNvPr id="40" name="Content Placeholder 17"/>
          <p:cNvSpPr>
            <a:spLocks noGrp="1"/>
          </p:cNvSpPr>
          <p:nvPr>
            <p:ph sz="quarter" idx="42" hasCustomPrompt="1"/>
          </p:nvPr>
        </p:nvSpPr>
        <p:spPr>
          <a:xfrm>
            <a:off x="29900880" y="21212347"/>
            <a:ext cx="12801600" cy="4344787"/>
          </a:xfrm>
        </p:spPr>
        <p:txBody>
          <a:bodyPr lIns="91426" tIns="182851"/>
          <a:lstStyle>
            <a:lvl1pPr>
              <a:defRPr sz="3400" baseline="0"/>
            </a:lvl1pPr>
            <a:lvl2pPr>
              <a:defRPr sz="2900"/>
            </a:lvl2pPr>
            <a:lvl3pPr>
              <a:defRPr sz="2900"/>
            </a:lvl3pPr>
            <a:lvl4pPr>
              <a:defRPr sz="2900"/>
            </a:lvl4pPr>
            <a:lvl5pPr>
              <a:defRPr sz="2900"/>
            </a:lvl5pPr>
            <a:lvl6pPr>
              <a:defRPr sz="2900"/>
            </a:lvl6pPr>
            <a:lvl7pPr>
              <a:defRPr sz="2900"/>
            </a:lvl7pPr>
            <a:lvl8pPr>
              <a:defRPr sz="2900"/>
            </a:lvl8pPr>
            <a:lvl9pPr>
              <a:defRPr sz="29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p:txBody>
      </p:sp>
      <p:sp>
        <p:nvSpPr>
          <p:cNvPr id="29" name="Text Placeholder 6"/>
          <p:cNvSpPr>
            <a:spLocks noGrp="1"/>
          </p:cNvSpPr>
          <p:nvPr>
            <p:ph type="body" sz="quarter" idx="34" hasCustomPrompt="1"/>
          </p:nvPr>
        </p:nvSpPr>
        <p:spPr>
          <a:xfrm>
            <a:off x="29900880" y="25722072"/>
            <a:ext cx="12801600" cy="1219200"/>
          </a:xfrm>
          <a:prstGeom prst="rect">
            <a:avLst/>
          </a:prstGeom>
          <a:gradFill>
            <a:gsLst>
              <a:gs pos="0">
                <a:schemeClr val="tx1">
                  <a:lumMod val="65000"/>
                  <a:lumOff val="35000"/>
                </a:schemeClr>
              </a:gs>
              <a:gs pos="91000">
                <a:schemeClr val="accent1"/>
              </a:gs>
              <a:gs pos="90000">
                <a:schemeClr val="tx1">
                  <a:lumMod val="65000"/>
                  <a:lumOff val="35000"/>
                </a:schemeClr>
              </a:gs>
              <a:gs pos="100000">
                <a:schemeClr val="accent1"/>
              </a:gs>
            </a:gsLst>
            <a:lin ang="5400000" scaled="1"/>
          </a:gradFill>
        </p:spPr>
        <p:txBody>
          <a:bodyPr lIns="365702" anchor="ctr">
            <a:noAutofit/>
          </a:bodyPr>
          <a:lstStyle>
            <a:lvl1pPr marL="0" indent="0" algn="ctr">
              <a:spcBef>
                <a:spcPts val="0"/>
              </a:spcBef>
              <a:buNone/>
              <a:defRPr sz="5300" cap="none" baseline="0">
                <a:solidFill>
                  <a:schemeClr val="bg1"/>
                </a:solidFill>
                <a:latin typeface="+mj-lt"/>
              </a:defRPr>
            </a:lvl1pPr>
            <a:lvl2pPr marL="0" indent="0">
              <a:spcBef>
                <a:spcPts val="0"/>
              </a:spcBef>
              <a:buNone/>
              <a:defRPr sz="5800" cap="all" baseline="0">
                <a:solidFill>
                  <a:schemeClr val="bg1"/>
                </a:solidFill>
                <a:latin typeface="+mj-lt"/>
              </a:defRPr>
            </a:lvl2pPr>
            <a:lvl3pPr marL="0" indent="0">
              <a:spcBef>
                <a:spcPts val="0"/>
              </a:spcBef>
              <a:buNone/>
              <a:defRPr sz="5800" cap="all" baseline="0">
                <a:solidFill>
                  <a:schemeClr val="bg1"/>
                </a:solidFill>
                <a:latin typeface="+mj-lt"/>
              </a:defRPr>
            </a:lvl3pPr>
            <a:lvl4pPr marL="0" indent="0">
              <a:spcBef>
                <a:spcPts val="0"/>
              </a:spcBef>
              <a:buNone/>
              <a:defRPr sz="5800" cap="all" baseline="0">
                <a:solidFill>
                  <a:schemeClr val="bg1"/>
                </a:solidFill>
                <a:latin typeface="+mj-lt"/>
              </a:defRPr>
            </a:lvl4pPr>
            <a:lvl5pPr marL="0" indent="0">
              <a:spcBef>
                <a:spcPts val="0"/>
              </a:spcBef>
              <a:buNone/>
              <a:defRPr sz="5800" cap="all" baseline="0">
                <a:solidFill>
                  <a:schemeClr val="bg1"/>
                </a:solidFill>
                <a:latin typeface="+mj-lt"/>
              </a:defRPr>
            </a:lvl5pPr>
            <a:lvl6pPr marL="0" indent="0">
              <a:spcBef>
                <a:spcPts val="0"/>
              </a:spcBef>
              <a:buNone/>
              <a:defRPr sz="5800" cap="all" baseline="0">
                <a:solidFill>
                  <a:schemeClr val="bg1"/>
                </a:solidFill>
                <a:latin typeface="+mj-lt"/>
              </a:defRPr>
            </a:lvl6pPr>
            <a:lvl7pPr marL="0" indent="0">
              <a:spcBef>
                <a:spcPts val="0"/>
              </a:spcBef>
              <a:buNone/>
              <a:defRPr sz="5800" cap="all" baseline="0">
                <a:solidFill>
                  <a:schemeClr val="bg1"/>
                </a:solidFill>
                <a:latin typeface="+mj-lt"/>
              </a:defRPr>
            </a:lvl7pPr>
            <a:lvl8pPr marL="0" indent="0">
              <a:spcBef>
                <a:spcPts val="0"/>
              </a:spcBef>
              <a:buNone/>
              <a:defRPr sz="5800" cap="all" baseline="0">
                <a:solidFill>
                  <a:schemeClr val="bg1"/>
                </a:solidFill>
                <a:latin typeface="+mj-lt"/>
              </a:defRPr>
            </a:lvl8pPr>
            <a:lvl9pPr marL="0" indent="0">
              <a:spcBef>
                <a:spcPts val="0"/>
              </a:spcBef>
              <a:buNone/>
              <a:defRPr sz="5800" cap="all" baseline="0">
                <a:solidFill>
                  <a:schemeClr val="bg1"/>
                </a:solidFill>
                <a:latin typeface="+mj-lt"/>
              </a:defRPr>
            </a:lvl9pPr>
          </a:lstStyle>
          <a:p>
            <a:pPr lvl="0"/>
            <a:r>
              <a:rPr lang="en-US" dirty="0"/>
              <a:t>Heading</a:t>
            </a:r>
          </a:p>
        </p:txBody>
      </p:sp>
      <p:sp>
        <p:nvSpPr>
          <p:cNvPr id="30" name="Content Placeholder 17"/>
          <p:cNvSpPr>
            <a:spLocks noGrp="1"/>
          </p:cNvSpPr>
          <p:nvPr>
            <p:ph sz="quarter" idx="35" hasCustomPrompt="1"/>
          </p:nvPr>
        </p:nvSpPr>
        <p:spPr>
          <a:xfrm>
            <a:off x="29900880" y="27166824"/>
            <a:ext cx="12801600" cy="4462272"/>
          </a:xfrm>
        </p:spPr>
        <p:txBody>
          <a:bodyPr lIns="91426" tIns="182851"/>
          <a:lstStyle>
            <a:lvl1pPr>
              <a:defRPr sz="3400" baseline="0"/>
            </a:lvl1pPr>
            <a:lvl2pPr>
              <a:defRPr sz="2900"/>
            </a:lvl2pPr>
            <a:lvl3pPr>
              <a:defRPr sz="2900"/>
            </a:lvl3pPr>
            <a:lvl4pPr>
              <a:defRPr sz="2900"/>
            </a:lvl4pPr>
            <a:lvl5pPr>
              <a:defRPr sz="2900"/>
            </a:lvl5pPr>
            <a:lvl6pPr>
              <a:defRPr sz="2900"/>
            </a:lvl6pPr>
            <a:lvl7pPr>
              <a:defRPr sz="2900"/>
            </a:lvl7pPr>
            <a:lvl8pPr>
              <a:defRPr sz="2900"/>
            </a:lvl8pPr>
            <a:lvl9pPr>
              <a:defRPr sz="2900"/>
            </a:lvl9pPr>
          </a:lstStyle>
          <a:p>
            <a:pPr lvl="0"/>
            <a:r>
              <a:rPr lang="en-US" dirty="0"/>
              <a:t>Use this placeholder to add text or other content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p:txBody>
      </p:sp>
      <p:sp>
        <p:nvSpPr>
          <p:cNvPr id="3" name="Date Placeholder 2"/>
          <p:cNvSpPr>
            <a:spLocks noGrp="1"/>
          </p:cNvSpPr>
          <p:nvPr>
            <p:ph type="dt" sz="half" idx="10"/>
          </p:nvPr>
        </p:nvSpPr>
        <p:spPr/>
        <p:txBody>
          <a:bodyPr/>
          <a:lstStyle/>
          <a:p>
            <a:fld id="{ECAA57DF-1C19-4726-AB84-014692BAD8F5}" type="datetimeFigureOut">
              <a:rPr lang="en-US" smtClean="0"/>
              <a:t>4/13/2018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a:p>
        </p:txBody>
      </p:sp>
      <p:sp>
        <p:nvSpPr>
          <p:cNvPr id="8" name="Picture Placeholder 7"/>
          <p:cNvSpPr>
            <a:spLocks noGrp="1"/>
          </p:cNvSpPr>
          <p:nvPr>
            <p:ph type="pic" sz="quarter" idx="43"/>
          </p:nvPr>
        </p:nvSpPr>
        <p:spPr>
          <a:xfrm>
            <a:off x="32270698" y="3"/>
            <a:ext cx="11620502" cy="3842443"/>
          </a:xfrm>
          <a:effectDag name="">
            <a:cont type="tree" name="">
              <a:effect ref="fillLine"/>
              <a:alphaMod>
                <a:cont name="">
                  <a:fill>
                    <a:gradFill>
                      <a:gsLst>
                        <a:gs pos="60000">
                          <a:srgbClr val="000000">
                            <a:alpha val="100000"/>
                          </a:srgbClr>
                        </a:gs>
                        <a:gs pos="97000">
                          <a:srgbClr val="000000">
                            <a:alpha val="0"/>
                          </a:srgbClr>
                        </a:gs>
                      </a:gsLst>
                      <a:lin ang="10800000"/>
                    </a:gradFill>
                  </a:fill>
                </a:cont>
              </a:alphaMod>
            </a:cont>
          </a:effectDag>
        </p:spPr>
        <p:txBody>
          <a:bodyPr lIns="91426" tIns="457128" rIns="91426"/>
          <a:lstStyle>
            <a:lvl1pPr marL="0" indent="0" algn="ctr">
              <a:buNone/>
              <a:defRPr>
                <a:solidFill>
                  <a:schemeClr val="bg1"/>
                </a:solidFill>
              </a:defRPr>
            </a:lvl1pPr>
          </a:lstStyle>
          <a:p>
            <a:r>
              <a:rPr lang="en-US"/>
              <a:t>Click icon to add picture</a:t>
            </a:r>
            <a:endParaRPr lang="en-US" dirty="0"/>
          </a:p>
        </p:txBody>
      </p:sp>
    </p:spTree>
    <p:extLst>
      <p:ext uri="{BB962C8B-B14F-4D97-AF65-F5344CB8AC3E}">
        <p14:creationId xmlns:p14="http://schemas.microsoft.com/office/powerpoint/2010/main" val="145907722"/>
      </p:ext>
    </p:extLst>
  </p:cSld>
  <p:clrMapOvr>
    <a:masterClrMapping/>
  </p:clrMapOvr>
  <p:extLst mod="1">
    <p:ext uri="{DCECCB84-F9BA-43D5-87BE-67443E8EF086}">
      <p15:sldGuideLst xmlns:p15="http://schemas.microsoft.com/office/powerpoint/2012/main">
        <p15:guide id="1" pos="9168" userDrawn="1">
          <p15:clr>
            <a:srgbClr val="A4A3A4"/>
          </p15:clr>
        </p15:guide>
        <p15:guide id="2" pos="18480" userDrawn="1">
          <p15:clr>
            <a:srgbClr val="A4A3A4"/>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ECAA57DF-1C19-4726-AB84-014692BAD8F5}" type="datetimeFigureOut">
              <a:rPr lang="en-US" smtClean="0"/>
              <a:pPr/>
              <a:t>4/13/2018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B4C631-C489-4C11-812F-2172FBEAE82B}" type="slidenum">
              <a:rPr lang="en-US" smtClean="0"/>
              <a:pPr/>
              <a:t>‹#›</a:t>
            </a:fld>
            <a:endParaRPr lang="en-US"/>
          </a:p>
        </p:txBody>
      </p:sp>
      <p:sp>
        <p:nvSpPr>
          <p:cNvPr id="8" name="Content Placeholder 7"/>
          <p:cNvSpPr>
            <a:spLocks noGrp="1"/>
          </p:cNvSpPr>
          <p:nvPr>
            <p:ph sz="quarter" idx="1"/>
          </p:nvPr>
        </p:nvSpPr>
        <p:spPr>
          <a:xfrm>
            <a:off x="2194560" y="5852160"/>
            <a:ext cx="39502080" cy="237012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852160" y="14264640"/>
            <a:ext cx="32918400" cy="5120640"/>
          </a:xfrm>
        </p:spPr>
        <p:txBody>
          <a:bodyPr anchor="t" anchorCtr="0"/>
          <a:lstStyle>
            <a:lvl1pPr algn="r">
              <a:buNone/>
              <a:defRPr sz="15400" b="0" cap="none" baseline="0"/>
            </a:lvl1pPr>
          </a:lstStyle>
          <a:p>
            <a:r>
              <a:rPr kumimoji="0" lang="en-US"/>
              <a:t>Click to edit Master title style</a:t>
            </a:r>
          </a:p>
        </p:txBody>
      </p:sp>
      <p:sp>
        <p:nvSpPr>
          <p:cNvPr id="3" name="Text Placeholder 2"/>
          <p:cNvSpPr>
            <a:spLocks noGrp="1"/>
          </p:cNvSpPr>
          <p:nvPr>
            <p:ph type="body" idx="1"/>
          </p:nvPr>
        </p:nvSpPr>
        <p:spPr>
          <a:xfrm>
            <a:off x="6217920" y="20482560"/>
            <a:ext cx="32552640" cy="5486400"/>
          </a:xfrm>
        </p:spPr>
        <p:txBody>
          <a:bodyPr anchor="t" anchorCtr="0"/>
          <a:lstStyle>
            <a:lvl1pPr marL="0" indent="0" algn="r">
              <a:buNone/>
              <a:defRPr sz="9600">
                <a:solidFill>
                  <a:schemeClr val="tx1">
                    <a:tint val="75000"/>
                  </a:schemeClr>
                </a:solidFill>
              </a:defRPr>
            </a:lvl1pPr>
            <a:lvl2pPr>
              <a:buNone/>
              <a:defRPr sz="8600">
                <a:solidFill>
                  <a:schemeClr val="tx1">
                    <a:tint val="75000"/>
                  </a:schemeClr>
                </a:solidFill>
              </a:defRPr>
            </a:lvl2pPr>
            <a:lvl3pPr>
              <a:buNone/>
              <a:defRPr sz="7700">
                <a:solidFill>
                  <a:schemeClr val="tx1">
                    <a:tint val="75000"/>
                  </a:schemeClr>
                </a:solidFill>
              </a:defRPr>
            </a:lvl3pPr>
            <a:lvl4pPr>
              <a:buNone/>
              <a:defRPr sz="6700">
                <a:solidFill>
                  <a:schemeClr val="tx1">
                    <a:tint val="75000"/>
                  </a:schemeClr>
                </a:solidFill>
              </a:defRPr>
            </a:lvl4pPr>
            <a:lvl5pPr>
              <a:buNone/>
              <a:defRPr sz="67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30723840" y="30504384"/>
            <a:ext cx="10972800" cy="1755648"/>
          </a:xfrm>
        </p:spPr>
        <p:txBody>
          <a:bodyPr/>
          <a:lstStyle/>
          <a:p>
            <a:fld id="{ECAA57DF-1C19-4726-AB84-014692BAD8F5}" type="datetimeFigureOut">
              <a:rPr lang="en-US" smtClean="0"/>
              <a:pPr/>
              <a:t>4/13/2018</a:t>
            </a:fld>
            <a:endParaRPr lang="en-US"/>
          </a:p>
        </p:txBody>
      </p:sp>
      <p:sp>
        <p:nvSpPr>
          <p:cNvPr id="5" name="Footer Placeholder 4"/>
          <p:cNvSpPr>
            <a:spLocks noGrp="1"/>
          </p:cNvSpPr>
          <p:nvPr>
            <p:ph type="ftr" sz="quarter" idx="11"/>
          </p:nvPr>
        </p:nvSpPr>
        <p:spPr>
          <a:xfrm>
            <a:off x="13913510" y="30504384"/>
            <a:ext cx="16678656" cy="1755648"/>
          </a:xfrm>
        </p:spPr>
        <p:txBody>
          <a:bodyPr/>
          <a:lstStyle/>
          <a:p>
            <a:endParaRPr lang="en-US" dirty="0"/>
          </a:p>
        </p:txBody>
      </p:sp>
      <p:sp>
        <p:nvSpPr>
          <p:cNvPr id="6" name="Slide Number Placeholder 5"/>
          <p:cNvSpPr>
            <a:spLocks noGrp="1"/>
          </p:cNvSpPr>
          <p:nvPr>
            <p:ph type="sldNum" sz="quarter" idx="12"/>
          </p:nvPr>
        </p:nvSpPr>
        <p:spPr>
          <a:xfrm>
            <a:off x="5135270" y="30504384"/>
            <a:ext cx="7300570" cy="1755648"/>
          </a:xfrm>
        </p:spPr>
        <p:txBody>
          <a:bodyPr/>
          <a:lstStyle/>
          <a:p>
            <a:fld id="{91B4C631-C489-4C11-812F-2172FBEAE82B}" type="slidenum">
              <a:rPr lang="en-US" smtClean="0"/>
              <a:pPr/>
              <a:t>‹#›</a:t>
            </a:fld>
            <a:endParaRPr lang="en-US"/>
          </a:p>
        </p:txBody>
      </p:sp>
      <p:sp>
        <p:nvSpPr>
          <p:cNvPr id="7" name="Rectangle 6"/>
          <p:cNvSpPr/>
          <p:nvPr/>
        </p:nvSpPr>
        <p:spPr>
          <a:xfrm>
            <a:off x="4389120" y="13533120"/>
            <a:ext cx="35112960" cy="6144768"/>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a:p>
        </p:txBody>
      </p:sp>
      <p:sp>
        <p:nvSpPr>
          <p:cNvPr id="8" name="Rectangle 7"/>
          <p:cNvSpPr/>
          <p:nvPr/>
        </p:nvSpPr>
        <p:spPr>
          <a:xfrm>
            <a:off x="4389120" y="13533120"/>
            <a:ext cx="1097280" cy="6144768"/>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4560" y="1097280"/>
            <a:ext cx="39502080" cy="438912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ECAA57DF-1C19-4726-AB84-014692BAD8F5}" type="datetimeFigureOut">
              <a:rPr lang="en-US" smtClean="0"/>
              <a:pPr/>
              <a:t>4/13/2018</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B4C631-C489-4C11-812F-2172FBEAE82B}" type="slidenum">
              <a:rPr lang="en-US" smtClean="0"/>
              <a:pPr/>
              <a:t>‹#›</a:t>
            </a:fld>
            <a:endParaRPr lang="en-US"/>
          </a:p>
        </p:txBody>
      </p:sp>
      <p:sp>
        <p:nvSpPr>
          <p:cNvPr id="9" name="Content Placeholder 8"/>
          <p:cNvSpPr>
            <a:spLocks noGrp="1"/>
          </p:cNvSpPr>
          <p:nvPr>
            <p:ph sz="quarter" idx="1"/>
          </p:nvPr>
        </p:nvSpPr>
        <p:spPr>
          <a:xfrm>
            <a:off x="2194560" y="5852160"/>
            <a:ext cx="19399910" cy="237012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22234551" y="5837530"/>
            <a:ext cx="19399910" cy="237012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097280"/>
            <a:ext cx="39502080" cy="438912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2194560" y="6172200"/>
            <a:ext cx="19392902" cy="3291840"/>
          </a:xfrm>
          <a:noFill/>
          <a:ln>
            <a:noFill/>
          </a:ln>
        </p:spPr>
        <p:txBody>
          <a:bodyPr lIns="438912" anchor="b" anchorCtr="0">
            <a:noAutofit/>
          </a:bodyPr>
          <a:lstStyle>
            <a:lvl1pPr marL="0" indent="0">
              <a:buNone/>
              <a:defRPr sz="11500" b="1">
                <a:solidFill>
                  <a:schemeClr val="accent2"/>
                </a:solidFill>
              </a:defRPr>
            </a:lvl1pPr>
            <a:lvl2pPr>
              <a:buNone/>
              <a:defRPr sz="9600" b="1"/>
            </a:lvl2pPr>
            <a:lvl3pPr>
              <a:buNone/>
              <a:defRPr sz="8600" b="1"/>
            </a:lvl3pPr>
            <a:lvl4pPr>
              <a:buNone/>
              <a:defRPr sz="7700" b="1"/>
            </a:lvl4pPr>
            <a:lvl5pPr>
              <a:buNone/>
              <a:defRPr sz="77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22311362" y="6217920"/>
            <a:ext cx="19400520" cy="3291840"/>
          </a:xfrm>
          <a:noFill/>
          <a:ln>
            <a:noFill/>
          </a:ln>
        </p:spPr>
        <p:txBody>
          <a:bodyPr lIns="438912" anchor="b" anchorCtr="0"/>
          <a:lstStyle>
            <a:lvl1pPr marL="0" indent="0">
              <a:buNone/>
              <a:defRPr sz="11500" b="1">
                <a:solidFill>
                  <a:schemeClr val="accent2"/>
                </a:solidFill>
              </a:defRPr>
            </a:lvl1pPr>
            <a:lvl2pPr>
              <a:buNone/>
              <a:defRPr sz="9600" b="1"/>
            </a:lvl2pPr>
            <a:lvl3pPr>
              <a:buNone/>
              <a:defRPr sz="8600" b="1"/>
            </a:lvl3pPr>
            <a:lvl4pPr>
              <a:buNone/>
              <a:defRPr sz="7700" b="1"/>
            </a:lvl4pPr>
            <a:lvl5pPr>
              <a:buNone/>
              <a:defRPr sz="77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ECAA57DF-1C19-4726-AB84-014692BAD8F5}" type="datetimeFigureOut">
              <a:rPr lang="en-US" smtClean="0"/>
              <a:pPr/>
              <a:t>4/13/2018</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B4C631-C489-4C11-812F-2172FBEAE82B}" type="slidenum">
              <a:rPr lang="en-US" smtClean="0"/>
              <a:pPr/>
              <a:t>‹#›</a:t>
            </a:fld>
            <a:endParaRPr lang="en-US"/>
          </a:p>
        </p:txBody>
      </p:sp>
      <p:sp>
        <p:nvSpPr>
          <p:cNvPr id="11" name="Content Placeholder 10"/>
          <p:cNvSpPr>
            <a:spLocks noGrp="1"/>
          </p:cNvSpPr>
          <p:nvPr>
            <p:ph sz="quarter" idx="2"/>
          </p:nvPr>
        </p:nvSpPr>
        <p:spPr>
          <a:xfrm>
            <a:off x="2194560" y="10241280"/>
            <a:ext cx="19385280" cy="1938528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22311360" y="10241280"/>
            <a:ext cx="19385280" cy="1938528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4560" y="1097280"/>
            <a:ext cx="39502080" cy="438912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CAA57DF-1C19-4726-AB84-014692BAD8F5}" type="datetimeFigureOut">
              <a:rPr lang="en-US" smtClean="0"/>
              <a:pPr/>
              <a:t>4/13/2018</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B4C631-C489-4C11-812F-2172FBEAE82B}" type="slidenum">
              <a:rPr lang="en-US" smtClean="0"/>
              <a:pPr/>
              <a:t>‹#›</a:t>
            </a:fld>
            <a:endParaRPr lang="en-US"/>
          </a:p>
        </p:txBody>
      </p:sp>
      <p:sp>
        <p:nvSpPr>
          <p:cNvPr id="6" name="Isosceles Triangle 5"/>
          <p:cNvSpPr>
            <a:spLocks noChangeAspect="1"/>
          </p:cNvSpPr>
          <p:nvPr/>
        </p:nvSpPr>
        <p:spPr>
          <a:xfrm rot="5400000">
            <a:off x="2011683" y="31043880"/>
            <a:ext cx="916075" cy="577507"/>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AA57DF-1C19-4726-AB84-014692BAD8F5}" type="datetimeFigureOut">
              <a:rPr lang="en-US" smtClean="0"/>
              <a:pPr/>
              <a:t>4/13/2018</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1B4C631-C489-4C11-812F-2172FBEAE82B}" type="slidenum">
              <a:rPr lang="en-US" smtClean="0"/>
              <a:pPr/>
              <a:t>‹#›</a:t>
            </a:fld>
            <a:endParaRPr lang="en-US"/>
          </a:p>
        </p:txBody>
      </p:sp>
      <p:sp>
        <p:nvSpPr>
          <p:cNvPr id="5" name="Straight Connector 4"/>
          <p:cNvSpPr>
            <a:spLocks noChangeShapeType="1"/>
          </p:cNvSpPr>
          <p:nvPr/>
        </p:nvSpPr>
        <p:spPr bwMode="auto">
          <a:xfrm>
            <a:off x="2194560" y="30495240"/>
            <a:ext cx="3950208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438912" tIns="219456" rIns="438912" bIns="219456" anchor="t" compatLnSpc="1"/>
          <a:lstStyle/>
          <a:p>
            <a:endParaRPr kumimoji="0" lang="en-US"/>
          </a:p>
        </p:txBody>
      </p:sp>
      <p:sp>
        <p:nvSpPr>
          <p:cNvPr id="6" name="Isosceles Triangle 5"/>
          <p:cNvSpPr>
            <a:spLocks noChangeAspect="1"/>
          </p:cNvSpPr>
          <p:nvPr/>
        </p:nvSpPr>
        <p:spPr>
          <a:xfrm rot="5400000">
            <a:off x="2011683" y="31043880"/>
            <a:ext cx="916075" cy="577507"/>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358080" y="1463040"/>
            <a:ext cx="12070080" cy="4023360"/>
          </a:xfrm>
        </p:spPr>
        <p:txBody>
          <a:bodyPr anchor="b" anchorCtr="0">
            <a:noAutofit/>
          </a:bodyPr>
          <a:lstStyle>
            <a:lvl1pPr algn="l">
              <a:buNone/>
              <a:defRPr sz="96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30358080" y="5852163"/>
            <a:ext cx="12070080" cy="23248622"/>
          </a:xfrm>
        </p:spPr>
        <p:txBody>
          <a:bodyPr/>
          <a:lstStyle>
            <a:lvl1pPr marL="0" indent="0">
              <a:lnSpc>
                <a:spcPts val="10560"/>
              </a:lnSpc>
              <a:spcAft>
                <a:spcPts val="4800"/>
              </a:spcAft>
              <a:buNone/>
              <a:defRPr sz="7700">
                <a:solidFill>
                  <a:schemeClr val="tx2"/>
                </a:solidFill>
              </a:defRPr>
            </a:lvl1pPr>
            <a:lvl2pPr>
              <a:buNone/>
              <a:defRPr sz="5800"/>
            </a:lvl2pPr>
            <a:lvl3pPr>
              <a:buNone/>
              <a:defRPr sz="4800"/>
            </a:lvl3pPr>
            <a:lvl4pPr>
              <a:buNone/>
              <a:defRPr sz="4300"/>
            </a:lvl4pPr>
            <a:lvl5pPr>
              <a:buNone/>
              <a:defRPr sz="43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CAA57DF-1C19-4726-AB84-014692BAD8F5}" type="datetimeFigureOut">
              <a:rPr lang="en-US" smtClean="0"/>
              <a:pPr/>
              <a:t>4/13/2018</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B4C631-C489-4C11-812F-2172FBEAE82B}" type="slidenum">
              <a:rPr lang="en-US" smtClean="0"/>
              <a:pPr/>
              <a:t>‹#›</a:t>
            </a:fld>
            <a:endParaRPr lang="en-US"/>
          </a:p>
        </p:txBody>
      </p:sp>
      <p:sp>
        <p:nvSpPr>
          <p:cNvPr id="8" name="Straight Connector 7"/>
          <p:cNvSpPr>
            <a:spLocks noChangeShapeType="1"/>
          </p:cNvSpPr>
          <p:nvPr/>
        </p:nvSpPr>
        <p:spPr bwMode="auto">
          <a:xfrm>
            <a:off x="2194560" y="30495240"/>
            <a:ext cx="3950208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438912" tIns="219456" rIns="438912" bIns="219456" anchor="t" compatLnSpc="1"/>
          <a:lstStyle/>
          <a:p>
            <a:endParaRPr kumimoji="0" lang="en-US"/>
          </a:p>
        </p:txBody>
      </p:sp>
      <p:sp>
        <p:nvSpPr>
          <p:cNvPr id="10" name="Straight Connector 9"/>
          <p:cNvSpPr>
            <a:spLocks noChangeShapeType="1"/>
          </p:cNvSpPr>
          <p:nvPr/>
        </p:nvSpPr>
        <p:spPr bwMode="auto">
          <a:xfrm rot="5400000">
            <a:off x="15171096" y="15956280"/>
            <a:ext cx="28968192" cy="0"/>
          </a:xfrm>
          <a:prstGeom prst="line">
            <a:avLst/>
          </a:prstGeom>
          <a:noFill/>
          <a:ln w="9525" cap="flat" cmpd="sng" algn="ctr">
            <a:solidFill>
              <a:schemeClr val="accent2"/>
            </a:solidFill>
            <a:prstDash val="dash"/>
            <a:round/>
            <a:headEnd type="none" w="med" len="med"/>
            <a:tailEnd type="none" w="med" len="med"/>
          </a:ln>
          <a:effectLst/>
        </p:spPr>
        <p:txBody>
          <a:bodyPr vert="horz" wrap="square" lIns="438912" tIns="219456" rIns="438912" bIns="219456" anchor="t" compatLnSpc="1"/>
          <a:lstStyle/>
          <a:p>
            <a:endParaRPr kumimoji="0" lang="en-US" dirty="0"/>
          </a:p>
        </p:txBody>
      </p:sp>
      <p:sp>
        <p:nvSpPr>
          <p:cNvPr id="9" name="Isosceles Triangle 8"/>
          <p:cNvSpPr>
            <a:spLocks noChangeAspect="1"/>
          </p:cNvSpPr>
          <p:nvPr/>
        </p:nvSpPr>
        <p:spPr>
          <a:xfrm rot="5400000">
            <a:off x="2011683" y="31043880"/>
            <a:ext cx="916075" cy="577507"/>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a:p>
        </p:txBody>
      </p:sp>
      <p:sp>
        <p:nvSpPr>
          <p:cNvPr id="12" name="Content Placeholder 11"/>
          <p:cNvSpPr>
            <a:spLocks noGrp="1"/>
          </p:cNvSpPr>
          <p:nvPr>
            <p:ph sz="quarter" idx="1"/>
          </p:nvPr>
        </p:nvSpPr>
        <p:spPr>
          <a:xfrm>
            <a:off x="1463040" y="1463040"/>
            <a:ext cx="27432000" cy="2743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0" y="2404109"/>
            <a:ext cx="39502080" cy="3238502"/>
          </a:xfrm>
          <a:ln>
            <a:solidFill>
              <a:schemeClr val="accent1"/>
            </a:solidFill>
          </a:ln>
        </p:spPr>
        <p:txBody>
          <a:bodyPr lIns="1316736" anchor="ctr"/>
          <a:lstStyle>
            <a:lvl1pPr algn="r">
              <a:buNone/>
              <a:defRPr sz="96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2194560" y="9144000"/>
            <a:ext cx="39502080" cy="20497190"/>
          </a:xfrm>
          <a:solidFill>
            <a:schemeClr val="tx1">
              <a:shade val="50000"/>
            </a:schemeClr>
          </a:solidFill>
          <a:ln>
            <a:noFill/>
          </a:ln>
          <a:effectLst/>
        </p:spPr>
        <p:txBody>
          <a:bodyPr/>
          <a:lstStyle>
            <a:lvl1pPr marL="0" indent="0">
              <a:spcBef>
                <a:spcPts val="2880"/>
              </a:spcBef>
              <a:buNone/>
              <a:defRPr sz="154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2194560" y="5852160"/>
            <a:ext cx="39502080" cy="2560320"/>
          </a:xfrm>
        </p:spPr>
        <p:txBody>
          <a:bodyPr anchor="ctr" anchorCtr="0"/>
          <a:lstStyle>
            <a:lvl1pPr marL="0" indent="0" algn="l">
              <a:buFontTx/>
              <a:buNone/>
              <a:defRPr sz="6700"/>
            </a:lvl1pPr>
            <a:lvl2pPr>
              <a:defRPr sz="5800"/>
            </a:lvl2pPr>
            <a:lvl3pPr>
              <a:defRPr sz="4800"/>
            </a:lvl3pPr>
            <a:lvl4pPr>
              <a:defRPr sz="4300"/>
            </a:lvl4pPr>
            <a:lvl5pPr>
              <a:defRPr sz="43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CAA57DF-1C19-4726-AB84-014692BAD8F5}" type="datetimeFigureOut">
              <a:rPr lang="en-US" smtClean="0"/>
              <a:pPr/>
              <a:t>4/13/2018</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B4C631-C489-4C11-812F-2172FBEAE82B}" type="slidenum">
              <a:rPr lang="en-US" smtClean="0"/>
              <a:pPr/>
              <a:t>‹#›</a:t>
            </a:fld>
            <a:endParaRPr lang="en-US"/>
          </a:p>
        </p:txBody>
      </p:sp>
      <p:sp>
        <p:nvSpPr>
          <p:cNvPr id="8" name="Straight Connector 7"/>
          <p:cNvSpPr>
            <a:spLocks noChangeShapeType="1"/>
          </p:cNvSpPr>
          <p:nvPr/>
        </p:nvSpPr>
        <p:spPr bwMode="auto">
          <a:xfrm>
            <a:off x="2194560" y="30495240"/>
            <a:ext cx="3950208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438912" tIns="219456" rIns="438912" bIns="219456" anchor="t" compatLnSpc="1"/>
          <a:lstStyle/>
          <a:p>
            <a:endParaRPr kumimoji="0" lang="en-US"/>
          </a:p>
        </p:txBody>
      </p:sp>
      <p:sp>
        <p:nvSpPr>
          <p:cNvPr id="9" name="Isosceles Triangle 8"/>
          <p:cNvSpPr>
            <a:spLocks noChangeAspect="1"/>
          </p:cNvSpPr>
          <p:nvPr/>
        </p:nvSpPr>
        <p:spPr>
          <a:xfrm rot="5400000">
            <a:off x="2011683" y="31043880"/>
            <a:ext cx="916075" cy="577507"/>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a:p>
        </p:txBody>
      </p:sp>
      <p:sp>
        <p:nvSpPr>
          <p:cNvPr id="10" name="Rectangle 9"/>
          <p:cNvSpPr/>
          <p:nvPr/>
        </p:nvSpPr>
        <p:spPr>
          <a:xfrm>
            <a:off x="2194560" y="2404109"/>
            <a:ext cx="877824" cy="329184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2194560" y="731520"/>
            <a:ext cx="39502080" cy="4754880"/>
          </a:xfrm>
          <a:prstGeom prst="rect">
            <a:avLst/>
          </a:prstGeom>
        </p:spPr>
        <p:txBody>
          <a:bodyPr vert="horz" lIns="438912" tIns="219456" rIns="438912" bIns="219456" anchor="b" anchorCtr="0">
            <a:normAutofit/>
          </a:bodyPr>
          <a:lstStyle/>
          <a:p>
            <a:r>
              <a:rPr kumimoji="0" lang="en-US"/>
              <a:t>Click to edit Master title style</a:t>
            </a:r>
          </a:p>
        </p:txBody>
      </p:sp>
      <p:sp>
        <p:nvSpPr>
          <p:cNvPr id="13" name="Text Placeholder 12"/>
          <p:cNvSpPr>
            <a:spLocks noGrp="1"/>
          </p:cNvSpPr>
          <p:nvPr>
            <p:ph type="body" idx="1"/>
          </p:nvPr>
        </p:nvSpPr>
        <p:spPr>
          <a:xfrm>
            <a:off x="2194560" y="5852160"/>
            <a:ext cx="39502080" cy="23569574"/>
          </a:xfrm>
          <a:prstGeom prst="rect">
            <a:avLst/>
          </a:prstGeom>
        </p:spPr>
        <p:txBody>
          <a:bodyPr vert="horz" lIns="438912" tIns="219456" rIns="438912" bIns="219456">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30723840" y="30510480"/>
            <a:ext cx="10987430" cy="1755648"/>
          </a:xfrm>
          <a:prstGeom prst="rect">
            <a:avLst/>
          </a:prstGeom>
        </p:spPr>
        <p:txBody>
          <a:bodyPr vert="horz" lIns="438912" tIns="219456" rIns="438912" bIns="219456"/>
          <a:lstStyle>
            <a:lvl1pPr algn="l" eaLnBrk="1" latinLnBrk="0" hangingPunct="1">
              <a:defRPr kumimoji="0" sz="6700">
                <a:solidFill>
                  <a:schemeClr val="tx2"/>
                </a:solidFill>
              </a:defRPr>
            </a:lvl1pPr>
          </a:lstStyle>
          <a:p>
            <a:fld id="{ECAA57DF-1C19-4726-AB84-014692BAD8F5}" type="datetimeFigureOut">
              <a:rPr lang="en-US" smtClean="0"/>
              <a:pPr/>
              <a:t>4/13/2018</a:t>
            </a:fld>
            <a:endParaRPr lang="en-US"/>
          </a:p>
        </p:txBody>
      </p:sp>
      <p:sp>
        <p:nvSpPr>
          <p:cNvPr id="3" name="Footer Placeholder 2"/>
          <p:cNvSpPr>
            <a:spLocks noGrp="1"/>
          </p:cNvSpPr>
          <p:nvPr>
            <p:ph type="ftr" sz="quarter" idx="3"/>
          </p:nvPr>
        </p:nvSpPr>
        <p:spPr>
          <a:xfrm>
            <a:off x="13913510" y="30510480"/>
            <a:ext cx="16824960" cy="1755648"/>
          </a:xfrm>
          <a:prstGeom prst="rect">
            <a:avLst/>
          </a:prstGeom>
        </p:spPr>
        <p:txBody>
          <a:bodyPr vert="horz" lIns="438912" tIns="219456" rIns="438912" bIns="219456"/>
          <a:lstStyle>
            <a:lvl1pPr algn="r" eaLnBrk="1" latinLnBrk="0" hangingPunct="1">
              <a:defRPr kumimoji="0" sz="6700">
                <a:solidFill>
                  <a:schemeClr val="tx2"/>
                </a:solidFill>
              </a:defRPr>
            </a:lvl1pPr>
          </a:lstStyle>
          <a:p>
            <a:endParaRPr lang="en-US" dirty="0"/>
          </a:p>
        </p:txBody>
      </p:sp>
      <p:sp>
        <p:nvSpPr>
          <p:cNvPr id="23" name="Slide Number Placeholder 22"/>
          <p:cNvSpPr>
            <a:spLocks noGrp="1"/>
          </p:cNvSpPr>
          <p:nvPr>
            <p:ph type="sldNum" sz="quarter" idx="4"/>
          </p:nvPr>
        </p:nvSpPr>
        <p:spPr>
          <a:xfrm>
            <a:off x="2940710" y="30510480"/>
            <a:ext cx="9509760" cy="1755648"/>
          </a:xfrm>
          <a:prstGeom prst="rect">
            <a:avLst/>
          </a:prstGeom>
        </p:spPr>
        <p:txBody>
          <a:bodyPr vert="horz" lIns="438912" tIns="219456" rIns="438912" bIns="219456"/>
          <a:lstStyle>
            <a:lvl1pPr algn="l" eaLnBrk="1" latinLnBrk="0" hangingPunct="1">
              <a:defRPr kumimoji="0" sz="6700">
                <a:solidFill>
                  <a:schemeClr val="tx2"/>
                </a:solidFill>
              </a:defRPr>
            </a:lvl1pPr>
          </a:lstStyle>
          <a:p>
            <a:fld id="{91B4C631-C489-4C11-812F-2172FBEAE82B}" type="slidenum">
              <a:rPr lang="en-US" smtClean="0"/>
              <a:pPr/>
              <a:t>‹#›</a:t>
            </a:fld>
            <a:endParaRPr lang="en-US"/>
          </a:p>
        </p:txBody>
      </p:sp>
      <p:sp>
        <p:nvSpPr>
          <p:cNvPr id="28" name="Straight Connector 27"/>
          <p:cNvSpPr>
            <a:spLocks noChangeShapeType="1"/>
          </p:cNvSpPr>
          <p:nvPr/>
        </p:nvSpPr>
        <p:spPr bwMode="auto">
          <a:xfrm>
            <a:off x="2194560" y="30495240"/>
            <a:ext cx="3950208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438912" tIns="219456" rIns="438912" bIns="219456" anchor="t" compatLnSpc="1"/>
          <a:lstStyle/>
          <a:p>
            <a:endParaRPr kumimoji="0" lang="en-US"/>
          </a:p>
        </p:txBody>
      </p:sp>
      <p:sp>
        <p:nvSpPr>
          <p:cNvPr id="29" name="Straight Connector 28"/>
          <p:cNvSpPr>
            <a:spLocks noChangeShapeType="1"/>
          </p:cNvSpPr>
          <p:nvPr/>
        </p:nvSpPr>
        <p:spPr bwMode="auto">
          <a:xfrm>
            <a:off x="2194560" y="5486400"/>
            <a:ext cx="3950208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438912" tIns="219456" rIns="438912" bIns="219456" anchor="t" compatLnSpc="1"/>
          <a:lstStyle/>
          <a:p>
            <a:endParaRPr kumimoji="0" lang="en-US"/>
          </a:p>
        </p:txBody>
      </p:sp>
      <p:sp>
        <p:nvSpPr>
          <p:cNvPr id="10" name="Isosceles Triangle 9"/>
          <p:cNvSpPr>
            <a:spLocks noChangeAspect="1"/>
          </p:cNvSpPr>
          <p:nvPr/>
        </p:nvSpPr>
        <p:spPr>
          <a:xfrm rot="5400000">
            <a:off x="2011683" y="31043880"/>
            <a:ext cx="916075" cy="577507"/>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438912" tIns="219456" rIns="438912" bIns="219456" anchor="ctr"/>
          <a:lstStyle/>
          <a:p>
            <a:pPr algn="ctr" eaLnBrk="1" latinLnBrk="0" hangingPunct="1"/>
            <a:endParaRPr kumimoji="0" lang="en-US"/>
          </a:p>
        </p:txBody>
      </p:sp>
      <p:sp>
        <p:nvSpPr>
          <p:cNvPr id="11" name="Rectangle 10"/>
          <p:cNvSpPr/>
          <p:nvPr userDrawn="1"/>
        </p:nvSpPr>
        <p:spPr bwMode="ltGray">
          <a:xfrm>
            <a:off x="0" y="0"/>
            <a:ext cx="43891200" cy="502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6" tIns="45710" rIns="91426" bIns="45710" rtlCol="0" anchor="ctr"/>
          <a:lstStyle/>
          <a:p>
            <a:pPr algn="ctr"/>
            <a:endParaRPr lang="en-US"/>
          </a:p>
        </p:txBody>
      </p:sp>
      <p:sp>
        <p:nvSpPr>
          <p:cNvPr id="12" name="Rectangle 11"/>
          <p:cNvSpPr/>
          <p:nvPr userDrawn="1"/>
        </p:nvSpPr>
        <p:spPr bwMode="gray">
          <a:xfrm>
            <a:off x="0" y="3886202"/>
            <a:ext cx="43891200" cy="1143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6" tIns="45710" rIns="91426" bIns="45710" rtlCol="0" anchor="ctr"/>
          <a:lstStyle/>
          <a:p>
            <a:pPr algn="ctr"/>
            <a:endParaRPr lang="en-US"/>
          </a:p>
        </p:txBody>
      </p:sp>
      <p:cxnSp>
        <p:nvCxnSpPr>
          <p:cNvPr id="15" name="Straight Connector 14"/>
          <p:cNvCxnSpPr/>
          <p:nvPr userDrawn="1"/>
        </p:nvCxnSpPr>
        <p:spPr>
          <a:xfrm>
            <a:off x="0" y="3886200"/>
            <a:ext cx="43891200" cy="0"/>
          </a:xfrm>
          <a:prstGeom prst="line">
            <a:avLst/>
          </a:prstGeom>
          <a:ln w="114300">
            <a:miter lim="800000"/>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94" r:id="rId1"/>
    <p:sldLayoutId id="2147484195" r:id="rId2"/>
    <p:sldLayoutId id="2147484196" r:id="rId3"/>
    <p:sldLayoutId id="2147484197" r:id="rId4"/>
    <p:sldLayoutId id="2147484198" r:id="rId5"/>
    <p:sldLayoutId id="2147484199" r:id="rId6"/>
    <p:sldLayoutId id="2147484200" r:id="rId7"/>
    <p:sldLayoutId id="2147484201" r:id="rId8"/>
    <p:sldLayoutId id="2147484202" r:id="rId9"/>
    <p:sldLayoutId id="2147484203" r:id="rId10"/>
    <p:sldLayoutId id="2147484204" r:id="rId11"/>
    <p:sldLayoutId id="2147484205" r:id="rId12"/>
  </p:sldLayoutIdLst>
  <p:txStyles>
    <p:titleStyle>
      <a:lvl1pPr algn="l" rtl="0" eaLnBrk="1" latinLnBrk="0" hangingPunct="1">
        <a:spcBef>
          <a:spcPct val="0"/>
        </a:spcBef>
        <a:buNone/>
        <a:defRPr kumimoji="0" sz="15400" kern="1200">
          <a:solidFill>
            <a:schemeClr val="tx2"/>
          </a:solidFill>
          <a:latin typeface="+mj-lt"/>
          <a:ea typeface="+mj-ea"/>
          <a:cs typeface="+mj-cs"/>
        </a:defRPr>
      </a:lvl1pPr>
    </p:titleStyle>
    <p:bodyStyle>
      <a:lvl1pPr marL="1316736" indent="-1316736" algn="l" rtl="0" eaLnBrk="1" latinLnBrk="0" hangingPunct="1">
        <a:spcBef>
          <a:spcPts val="2880"/>
        </a:spcBef>
        <a:buClr>
          <a:schemeClr val="accent1"/>
        </a:buClr>
        <a:buSzPct val="76000"/>
        <a:buFont typeface="Wingdings 3"/>
        <a:buChar char=""/>
        <a:defRPr kumimoji="0" sz="12500" kern="1200">
          <a:solidFill>
            <a:schemeClr val="tx1"/>
          </a:solidFill>
          <a:latin typeface="+mn-lt"/>
          <a:ea typeface="+mn-ea"/>
          <a:cs typeface="+mn-cs"/>
        </a:defRPr>
      </a:lvl1pPr>
      <a:lvl2pPr marL="2633472" indent="-1316736" algn="l" rtl="0" eaLnBrk="1" latinLnBrk="0" hangingPunct="1">
        <a:spcBef>
          <a:spcPts val="2400"/>
        </a:spcBef>
        <a:buClr>
          <a:schemeClr val="accent2"/>
        </a:buClr>
        <a:buSzPct val="76000"/>
        <a:buFont typeface="Wingdings 3"/>
        <a:buChar char=""/>
        <a:defRPr kumimoji="0" sz="11000" kern="1200">
          <a:solidFill>
            <a:schemeClr val="tx2"/>
          </a:solidFill>
          <a:latin typeface="+mn-lt"/>
          <a:ea typeface="+mn-ea"/>
          <a:cs typeface="+mn-cs"/>
        </a:defRPr>
      </a:lvl2pPr>
      <a:lvl3pPr marL="3950208" indent="-1097280" algn="l" rtl="0" eaLnBrk="1" latinLnBrk="0" hangingPunct="1">
        <a:spcBef>
          <a:spcPts val="2400"/>
        </a:spcBef>
        <a:buClr>
          <a:schemeClr val="bg1">
            <a:shade val="50000"/>
          </a:schemeClr>
        </a:buClr>
        <a:buSzPct val="76000"/>
        <a:buFont typeface="Wingdings 3"/>
        <a:buChar char=""/>
        <a:defRPr kumimoji="0" sz="9600" kern="1200">
          <a:solidFill>
            <a:schemeClr val="tx1"/>
          </a:solidFill>
          <a:latin typeface="+mn-lt"/>
          <a:ea typeface="+mn-ea"/>
          <a:cs typeface="+mn-cs"/>
        </a:defRPr>
      </a:lvl3pPr>
      <a:lvl4pPr marL="5266944" indent="-1097280" algn="l" rtl="0" eaLnBrk="1" latinLnBrk="0" hangingPunct="1">
        <a:spcBef>
          <a:spcPts val="1920"/>
        </a:spcBef>
        <a:buClr>
          <a:schemeClr val="accent2">
            <a:shade val="75000"/>
          </a:schemeClr>
        </a:buClr>
        <a:buSzPct val="70000"/>
        <a:buFont typeface="Wingdings"/>
        <a:buChar char=""/>
        <a:defRPr kumimoji="0" sz="8600" kern="1200">
          <a:solidFill>
            <a:schemeClr val="tx1"/>
          </a:solidFill>
          <a:latin typeface="+mn-lt"/>
          <a:ea typeface="+mn-ea"/>
          <a:cs typeface="+mn-cs"/>
        </a:defRPr>
      </a:lvl4pPr>
      <a:lvl5pPr marL="6583680" indent="-1097280" algn="l" rtl="0" eaLnBrk="1" latinLnBrk="0" hangingPunct="1">
        <a:spcBef>
          <a:spcPts val="1440"/>
        </a:spcBef>
        <a:buClr>
          <a:schemeClr val="accent2"/>
        </a:buClr>
        <a:buSzPct val="70000"/>
        <a:buFont typeface="Wingdings"/>
        <a:buChar char=""/>
        <a:defRPr kumimoji="0" sz="7700" kern="1200">
          <a:solidFill>
            <a:schemeClr val="tx1"/>
          </a:solidFill>
          <a:latin typeface="+mn-lt"/>
          <a:ea typeface="+mn-ea"/>
          <a:cs typeface="+mn-cs"/>
        </a:defRPr>
      </a:lvl5pPr>
      <a:lvl6pPr marL="7900416" indent="-877824" algn="l" rtl="0" eaLnBrk="1" latinLnBrk="0" hangingPunct="1">
        <a:spcBef>
          <a:spcPts val="1440"/>
        </a:spcBef>
        <a:buClr>
          <a:srgbClr val="9FB8CD">
            <a:shade val="75000"/>
          </a:srgbClr>
        </a:buClr>
        <a:buSzPct val="75000"/>
        <a:buFont typeface="Wingdings 3"/>
        <a:buChar char=""/>
        <a:defRPr kumimoji="0" lang="en-US" sz="7700" kern="1200" smtClean="0">
          <a:solidFill>
            <a:schemeClr val="tx1"/>
          </a:solidFill>
          <a:latin typeface="+mn-lt"/>
          <a:ea typeface="+mn-ea"/>
          <a:cs typeface="+mn-cs"/>
        </a:defRPr>
      </a:lvl6pPr>
      <a:lvl7pPr marL="8778240" indent="-877824" algn="l" rtl="0" eaLnBrk="1" latinLnBrk="0" hangingPunct="1">
        <a:spcBef>
          <a:spcPts val="1440"/>
        </a:spcBef>
        <a:buClr>
          <a:srgbClr val="727CA3">
            <a:shade val="75000"/>
          </a:srgbClr>
        </a:buClr>
        <a:buSzPct val="75000"/>
        <a:buFont typeface="Wingdings 3"/>
        <a:buChar char=""/>
        <a:defRPr kumimoji="0" lang="en-US" sz="6700" kern="1200" smtClean="0">
          <a:solidFill>
            <a:schemeClr val="tx1"/>
          </a:solidFill>
          <a:latin typeface="+mn-lt"/>
          <a:ea typeface="+mn-ea"/>
          <a:cs typeface="+mn-cs"/>
        </a:defRPr>
      </a:lvl7pPr>
      <a:lvl8pPr marL="9656064" indent="-877824" algn="l" rtl="0" eaLnBrk="1" latinLnBrk="0" hangingPunct="1">
        <a:spcBef>
          <a:spcPts val="1440"/>
        </a:spcBef>
        <a:buClr>
          <a:prstClr val="white">
            <a:shade val="50000"/>
          </a:prstClr>
        </a:buClr>
        <a:buSzPct val="75000"/>
        <a:buFont typeface="Wingdings 3"/>
        <a:buChar char=""/>
        <a:defRPr kumimoji="0" lang="en-US" sz="6700" kern="1200" smtClean="0">
          <a:solidFill>
            <a:schemeClr val="tx1"/>
          </a:solidFill>
          <a:latin typeface="+mn-lt"/>
          <a:ea typeface="+mn-ea"/>
          <a:cs typeface="+mn-cs"/>
        </a:defRPr>
      </a:lvl8pPr>
      <a:lvl9pPr marL="10533888" indent="-877824" algn="l" rtl="0" eaLnBrk="1" latinLnBrk="0" hangingPunct="1">
        <a:spcBef>
          <a:spcPts val="1440"/>
        </a:spcBef>
        <a:buClr>
          <a:srgbClr val="9FB8CD"/>
        </a:buClr>
        <a:buSzPct val="75000"/>
        <a:buFont typeface="Wingdings 3"/>
        <a:buChar char=""/>
        <a:defRPr kumimoji="0" lang="en-US" sz="58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2194560" algn="l" rtl="0" eaLnBrk="1" latinLnBrk="0" hangingPunct="1">
        <a:defRPr kumimoji="0" kern="1200">
          <a:solidFill>
            <a:schemeClr val="tx1"/>
          </a:solidFill>
          <a:latin typeface="+mn-lt"/>
          <a:ea typeface="+mn-ea"/>
          <a:cs typeface="+mn-cs"/>
        </a:defRPr>
      </a:lvl2pPr>
      <a:lvl3pPr marL="4389120" algn="l" rtl="0" eaLnBrk="1" latinLnBrk="0" hangingPunct="1">
        <a:defRPr kumimoji="0" kern="1200">
          <a:solidFill>
            <a:schemeClr val="tx1"/>
          </a:solidFill>
          <a:latin typeface="+mn-lt"/>
          <a:ea typeface="+mn-ea"/>
          <a:cs typeface="+mn-cs"/>
        </a:defRPr>
      </a:lvl3pPr>
      <a:lvl4pPr marL="6583680" algn="l" rtl="0" eaLnBrk="1" latinLnBrk="0" hangingPunct="1">
        <a:defRPr kumimoji="0" kern="1200">
          <a:solidFill>
            <a:schemeClr val="tx1"/>
          </a:solidFill>
          <a:latin typeface="+mn-lt"/>
          <a:ea typeface="+mn-ea"/>
          <a:cs typeface="+mn-cs"/>
        </a:defRPr>
      </a:lvl4pPr>
      <a:lvl5pPr marL="8778240" algn="l" rtl="0" eaLnBrk="1" latinLnBrk="0" hangingPunct="1">
        <a:defRPr kumimoji="0" kern="1200">
          <a:solidFill>
            <a:schemeClr val="tx1"/>
          </a:solidFill>
          <a:latin typeface="+mn-lt"/>
          <a:ea typeface="+mn-ea"/>
          <a:cs typeface="+mn-cs"/>
        </a:defRPr>
      </a:lvl5pPr>
      <a:lvl6pPr marL="10972800" algn="l" rtl="0" eaLnBrk="1" latinLnBrk="0" hangingPunct="1">
        <a:defRPr kumimoji="0" kern="1200">
          <a:solidFill>
            <a:schemeClr val="tx1"/>
          </a:solidFill>
          <a:latin typeface="+mn-lt"/>
          <a:ea typeface="+mn-ea"/>
          <a:cs typeface="+mn-cs"/>
        </a:defRPr>
      </a:lvl6pPr>
      <a:lvl7pPr marL="13167360" algn="l" rtl="0" eaLnBrk="1" latinLnBrk="0" hangingPunct="1">
        <a:defRPr kumimoji="0" kern="1200">
          <a:solidFill>
            <a:schemeClr val="tx1"/>
          </a:solidFill>
          <a:latin typeface="+mn-lt"/>
          <a:ea typeface="+mn-ea"/>
          <a:cs typeface="+mn-cs"/>
        </a:defRPr>
      </a:lvl7pPr>
      <a:lvl8pPr marL="15361920" algn="l" rtl="0" eaLnBrk="1" latinLnBrk="0" hangingPunct="1">
        <a:defRPr kumimoji="0" kern="1200">
          <a:solidFill>
            <a:schemeClr val="tx1"/>
          </a:solidFill>
          <a:latin typeface="+mn-lt"/>
          <a:ea typeface="+mn-ea"/>
          <a:cs typeface="+mn-cs"/>
        </a:defRPr>
      </a:lvl8pPr>
      <a:lvl9pPr marL="1755648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2.xml"/><Relationship Id="rId13" Type="http://schemas.openxmlformats.org/officeDocument/2006/relationships/image" Target="../media/image5.jpg"/><Relationship Id="rId3" Type="http://schemas.openxmlformats.org/officeDocument/2006/relationships/diagramLayout" Target="../diagrams/layout1.xml"/><Relationship Id="rId7" Type="http://schemas.openxmlformats.org/officeDocument/2006/relationships/chart" Target="../charts/chart1.xml"/><Relationship Id="rId12" Type="http://schemas.openxmlformats.org/officeDocument/2006/relationships/image" Target="../media/image4.jpg"/><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11" Type="http://schemas.openxmlformats.org/officeDocument/2006/relationships/chart" Target="../charts/chart3.xml"/><Relationship Id="rId5" Type="http://schemas.openxmlformats.org/officeDocument/2006/relationships/diagramColors" Target="../diagrams/colors1.xml"/><Relationship Id="rId10" Type="http://schemas.openxmlformats.org/officeDocument/2006/relationships/image" Target="../media/image3.emf"/><Relationship Id="rId4" Type="http://schemas.openxmlformats.org/officeDocument/2006/relationships/diagramQuickStyle" Target="../diagrams/quickStyle1.xml"/><Relationship Id="rId9" Type="http://schemas.openxmlformats.org/officeDocument/2006/relationships/image" Target="../media/image2.gif"/><Relationship Id="rId1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713" y="0"/>
            <a:ext cx="28058076" cy="3823956"/>
          </a:xfrm>
          <a:gradFill flip="none" rotWithShape="1">
            <a:gsLst>
              <a:gs pos="0">
                <a:schemeClr val="accent4">
                  <a:lumMod val="67000"/>
                </a:schemeClr>
              </a:gs>
              <a:gs pos="48000">
                <a:schemeClr val="accent4">
                  <a:lumMod val="97000"/>
                  <a:lumOff val="3000"/>
                </a:schemeClr>
              </a:gs>
              <a:gs pos="100000">
                <a:schemeClr val="accent4">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a:noAutofit/>
          </a:bodyPr>
          <a:lstStyle/>
          <a:p>
            <a:br>
              <a:rPr lang="en-US" sz="7200" b="1" dirty="0">
                <a:ea typeface="+mn-lt"/>
                <a:cs typeface="+mn-lt"/>
              </a:rPr>
            </a:br>
            <a:br>
              <a:rPr lang="en-US" sz="7200" b="1" dirty="0">
                <a:ea typeface="+mn-lt"/>
                <a:cs typeface="+mn-lt"/>
              </a:rPr>
            </a:br>
            <a:br>
              <a:rPr lang="en-US" sz="7200" b="1" dirty="0">
                <a:ea typeface="+mn-lt"/>
                <a:cs typeface="+mn-lt"/>
              </a:rPr>
            </a:br>
            <a:br>
              <a:rPr lang="en-US" sz="7200" b="1" dirty="0">
                <a:ea typeface="+mn-lt"/>
                <a:cs typeface="+mn-lt"/>
              </a:rPr>
            </a:br>
            <a:br>
              <a:rPr lang="en-US" sz="7200" b="1" dirty="0">
                <a:ea typeface="+mn-lt"/>
                <a:cs typeface="+mn-lt"/>
              </a:rPr>
            </a:br>
            <a:br>
              <a:rPr lang="en-US" sz="7200" b="1" dirty="0">
                <a:ea typeface="+mn-lt"/>
                <a:cs typeface="+mn-lt"/>
              </a:rPr>
            </a:br>
            <a:br>
              <a:rPr lang="en-US" sz="7200" b="1" dirty="0">
                <a:ea typeface="+mn-lt"/>
                <a:cs typeface="+mn-lt"/>
              </a:rPr>
            </a:br>
            <a:br>
              <a:rPr lang="en-US" sz="7200" b="1" dirty="0">
                <a:ea typeface="+mn-lt"/>
                <a:cs typeface="+mn-lt"/>
              </a:rPr>
            </a:br>
            <a:r>
              <a:rPr lang="en-US" sz="7200" b="1" dirty="0">
                <a:solidFill>
                  <a:schemeClr val="tx1"/>
                </a:solidFill>
              </a:rPr>
              <a:t>The</a:t>
            </a:r>
            <a:r>
              <a:rPr lang="en-US" sz="7200" b="1" dirty="0">
                <a:solidFill>
                  <a:schemeClr val="tx1"/>
                </a:solidFill>
                <a:latin typeface="Gill Sans MT"/>
              </a:rPr>
              <a:t> Association Between Cognitive Interference,  Anxiety, and </a:t>
            </a:r>
            <a:r>
              <a:rPr lang="en-US" sz="7200" b="1" dirty="0">
                <a:solidFill>
                  <a:schemeClr val="tx1"/>
                </a:solidFill>
              </a:rPr>
              <a:t>Frontal Beta </a:t>
            </a:r>
            <a:r>
              <a:rPr lang="en-US" sz="7200" b="1" dirty="0">
                <a:solidFill>
                  <a:schemeClr val="tx1"/>
                </a:solidFill>
                <a:latin typeface="Gill Sans MT"/>
              </a:rPr>
              <a:t>Brainwave Patterns</a:t>
            </a:r>
            <a:endParaRPr lang="en-US" sz="7200" b="1" dirty="0">
              <a:solidFill>
                <a:schemeClr val="tx1"/>
              </a:solidFill>
              <a:latin typeface="Cambria" panose="02040503050406030204" pitchFamily="18" charset="0"/>
            </a:endParaRPr>
          </a:p>
        </p:txBody>
      </p:sp>
      <p:sp>
        <p:nvSpPr>
          <p:cNvPr id="21" name="Text Placeholder 20"/>
          <p:cNvSpPr>
            <a:spLocks noGrp="1"/>
          </p:cNvSpPr>
          <p:nvPr>
            <p:ph type="body" sz="quarter" idx="36"/>
          </p:nvPr>
        </p:nvSpPr>
        <p:spPr>
          <a:xfrm>
            <a:off x="29854528" y="26636870"/>
            <a:ext cx="13758375" cy="797838"/>
          </a:xfrm>
          <a:solidFill>
            <a:schemeClr val="tx1">
              <a:lumMod val="65000"/>
              <a:lumOff val="35000"/>
            </a:schemeClr>
          </a:solidFill>
        </p:spPr>
        <p:txBody>
          <a:bodyPr/>
          <a:lstStyle/>
          <a:p>
            <a:pPr algn="ctr"/>
            <a:r>
              <a:rPr lang="en-US" sz="3000" dirty="0">
                <a:solidFill>
                  <a:schemeClr val="bg1"/>
                </a:solidFill>
                <a:latin typeface="Bookman Old Style" panose="02050604050505020204" pitchFamily="18" charset="0"/>
              </a:rPr>
              <a:t>References </a:t>
            </a:r>
          </a:p>
        </p:txBody>
      </p:sp>
      <p:sp>
        <p:nvSpPr>
          <p:cNvPr id="67" name="Text Placeholder 66"/>
          <p:cNvSpPr>
            <a:spLocks noGrp="1"/>
          </p:cNvSpPr>
          <p:nvPr>
            <p:ph type="body" sz="quarter" idx="13"/>
          </p:nvPr>
        </p:nvSpPr>
        <p:spPr>
          <a:xfrm>
            <a:off x="483866" y="5669280"/>
            <a:ext cx="14352275" cy="1280160"/>
          </a:xfrm>
        </p:spPr>
        <p:txBody>
          <a:bodyPr/>
          <a:lstStyle/>
          <a:p>
            <a:r>
              <a:rPr lang="en-US" dirty="0"/>
              <a:t>Background</a:t>
            </a:r>
          </a:p>
        </p:txBody>
      </p:sp>
      <p:sp>
        <p:nvSpPr>
          <p:cNvPr id="69" name="Text Placeholder 68"/>
          <p:cNvSpPr>
            <a:spLocks noGrp="1"/>
          </p:cNvSpPr>
          <p:nvPr>
            <p:ph type="body" sz="quarter" idx="39"/>
          </p:nvPr>
        </p:nvSpPr>
        <p:spPr>
          <a:xfrm>
            <a:off x="441324" y="6949439"/>
            <a:ext cx="14379578" cy="9185296"/>
          </a:xfrm>
        </p:spPr>
        <p:style>
          <a:lnRef idx="1">
            <a:schemeClr val="accent4"/>
          </a:lnRef>
          <a:fillRef idx="3">
            <a:schemeClr val="accent4"/>
          </a:fillRef>
          <a:effectRef idx="2">
            <a:schemeClr val="accent4"/>
          </a:effectRef>
          <a:fontRef idx="minor">
            <a:schemeClr val="lt1"/>
          </a:fontRef>
        </p:style>
        <p:txBody>
          <a:bodyPr/>
          <a:lstStyle/>
          <a:p>
            <a:pPr marL="457200" indent="-457200" algn="just">
              <a:buFont typeface="Wingdings" panose="05000000000000000000" pitchFamily="2" charset="2"/>
              <a:buChar char="v"/>
            </a:pPr>
            <a:r>
              <a:rPr lang="en-US" sz="3270" dirty="0">
                <a:solidFill>
                  <a:schemeClr val="tx1"/>
                </a:solidFill>
              </a:rPr>
              <a:t>Feelings of anxiety are correlated with greater electrical brain activity that is reflected by different frequency bands (e.g. Delta, Theta, Alpha, Beta, and Gamma). Greater brain activity is known to be associated with cognitive tasks. It has been shown that higher brain activity is associated with more difficult cognitive tasks. </a:t>
            </a:r>
          </a:p>
          <a:p>
            <a:pPr marL="457200" indent="-457200" algn="just">
              <a:buFont typeface="Wingdings" panose="05000000000000000000" pitchFamily="2" charset="2"/>
              <a:buChar char="v"/>
            </a:pPr>
            <a:r>
              <a:rPr lang="en-US" sz="3270" dirty="0">
                <a:solidFill>
                  <a:schemeClr val="tx1"/>
                </a:solidFill>
              </a:rPr>
              <a:t>Anxiety causes performance deficits, due to individuals repetitively focusing on negative emotions or situational aspects, thus negatively affecting cognition. </a:t>
            </a:r>
          </a:p>
          <a:p>
            <a:pPr marL="457200" indent="-457200" algn="just">
              <a:buFont typeface="Wingdings" panose="05000000000000000000" pitchFamily="2" charset="2"/>
              <a:buChar char="v"/>
            </a:pPr>
            <a:r>
              <a:rPr lang="en-US" sz="3270" dirty="0">
                <a:solidFill>
                  <a:schemeClr val="tx1"/>
                </a:solidFill>
              </a:rPr>
              <a:t>Cognitive interference/bias causes individuals to incorrectly evaluate or reason, due to their focus on the high interference of contrary or irrelevant stimuli. </a:t>
            </a:r>
          </a:p>
          <a:p>
            <a:pPr marL="457200" indent="-457200" algn="just">
              <a:buFont typeface="Wingdings" panose="05000000000000000000" pitchFamily="2" charset="2"/>
              <a:buChar char="v"/>
            </a:pPr>
            <a:r>
              <a:rPr lang="en-US" sz="3270" dirty="0">
                <a:solidFill>
                  <a:schemeClr val="tx1"/>
                </a:solidFill>
              </a:rPr>
              <a:t>Further, it has been suggested that cognitive bias is associated with frontal Beta band activity: stronger frontal Beta activity is indicative of distraction filtering deficiency.</a:t>
            </a:r>
            <a:r>
              <a:rPr lang="en-US" sz="3270" baseline="30000" dirty="0">
                <a:solidFill>
                  <a:schemeClr val="tx1"/>
                </a:solidFill>
              </a:rPr>
              <a:t>1</a:t>
            </a:r>
            <a:r>
              <a:rPr lang="en-US" sz="3270" dirty="0">
                <a:solidFill>
                  <a:schemeClr val="tx1"/>
                </a:solidFill>
              </a:rPr>
              <a:t> Specifically, Beta activity of the mid-frontal lobe, driven from the cortico-hippocampal-limbic system, which is operative of memory and cognitive processes.</a:t>
            </a:r>
            <a:r>
              <a:rPr lang="en-US" sz="3270" baseline="30000" dirty="0">
                <a:solidFill>
                  <a:schemeClr val="tx1"/>
                </a:solidFill>
              </a:rPr>
              <a:t> 2</a:t>
            </a:r>
            <a:r>
              <a:rPr lang="en-US" sz="3270" dirty="0">
                <a:solidFill>
                  <a:schemeClr val="tx1"/>
                </a:solidFill>
              </a:rPr>
              <a:t> </a:t>
            </a:r>
          </a:p>
        </p:txBody>
      </p:sp>
      <p:sp>
        <p:nvSpPr>
          <p:cNvPr id="68" name="Text Placeholder 67"/>
          <p:cNvSpPr>
            <a:spLocks noGrp="1"/>
          </p:cNvSpPr>
          <p:nvPr>
            <p:ph type="body" sz="quarter" idx="37"/>
          </p:nvPr>
        </p:nvSpPr>
        <p:spPr>
          <a:xfrm>
            <a:off x="483866" y="15647563"/>
            <a:ext cx="14365609" cy="1280160"/>
          </a:xfrm>
        </p:spPr>
        <p:txBody>
          <a:bodyPr/>
          <a:lstStyle/>
          <a:p>
            <a:r>
              <a:rPr lang="en-US" dirty="0"/>
              <a:t>Hypotheses/Research Aims </a:t>
            </a:r>
          </a:p>
        </p:txBody>
      </p:sp>
      <p:sp>
        <p:nvSpPr>
          <p:cNvPr id="15" name="Content Placeholder 14"/>
          <p:cNvSpPr>
            <a:spLocks noGrp="1"/>
          </p:cNvSpPr>
          <p:nvPr>
            <p:ph sz="quarter" idx="38"/>
          </p:nvPr>
        </p:nvSpPr>
        <p:spPr>
          <a:xfrm>
            <a:off x="29854530" y="6888202"/>
            <a:ext cx="13747848" cy="12482353"/>
          </a:xfrm>
        </p:spPr>
        <p:style>
          <a:lnRef idx="1">
            <a:schemeClr val="accent4"/>
          </a:lnRef>
          <a:fillRef idx="3">
            <a:schemeClr val="accent4"/>
          </a:fillRef>
          <a:effectRef idx="2">
            <a:schemeClr val="accent4"/>
          </a:effectRef>
          <a:fontRef idx="minor">
            <a:schemeClr val="lt1"/>
          </a:fontRef>
        </p:style>
        <p:txBody>
          <a:bodyPr>
            <a:noAutofit/>
          </a:bodyPr>
          <a:lstStyle/>
          <a:p>
            <a:pPr algn="just">
              <a:buFont typeface="Wingdings" panose="05000000000000000000" pitchFamily="2" charset="2"/>
              <a:buChar char="v"/>
            </a:pPr>
            <a:r>
              <a:rPr lang="en-US" sz="2520" dirty="0">
                <a:solidFill>
                  <a:schemeClr val="tx1"/>
                </a:solidFill>
              </a:rPr>
              <a:t>It is suggested that anxiety reduces efficient functioning of the goal-directed attentional system and increases the extent that processing is affected by the stimulus-driven attentional system. In addition to decreasing attentional control, anxiety has shown to increase attention to threat-related stimuli.</a:t>
            </a:r>
            <a:r>
              <a:rPr lang="en-US" sz="2520" baseline="30000" dirty="0">
                <a:solidFill>
                  <a:schemeClr val="tx1"/>
                </a:solidFill>
              </a:rPr>
              <a:t> 6</a:t>
            </a:r>
            <a:endParaRPr lang="en-US" sz="2520" dirty="0">
              <a:solidFill>
                <a:schemeClr val="tx1"/>
              </a:solidFill>
            </a:endParaRPr>
          </a:p>
          <a:p>
            <a:pPr algn="just">
              <a:buFont typeface="Wingdings" panose="05000000000000000000" pitchFamily="2" charset="2"/>
              <a:buChar char="v"/>
            </a:pPr>
            <a:r>
              <a:rPr lang="en-US" sz="2520" dirty="0">
                <a:solidFill>
                  <a:schemeClr val="tx1"/>
                </a:solidFill>
              </a:rPr>
              <a:t>Individuals who reported high scores of anxiety based on RAQ, also demonstrated slower reaction time to Flanker task trials with distractions compared with Flanker task trials with no distractions, indicating distraction filtering deficiency.</a:t>
            </a:r>
          </a:p>
          <a:p>
            <a:pPr algn="just">
              <a:buFont typeface="Wingdings" panose="05000000000000000000" pitchFamily="2" charset="2"/>
              <a:buChar char="v"/>
            </a:pPr>
            <a:r>
              <a:rPr lang="en-US" sz="2520" dirty="0">
                <a:solidFill>
                  <a:schemeClr val="tx1"/>
                </a:solidFill>
              </a:rPr>
              <a:t>Confirming the hypotheses, the EEG recordings indicated these individuals had a significant amount of frontal Beta peak frequency brain activity, corresponding with high levels of anxiety. </a:t>
            </a:r>
          </a:p>
          <a:p>
            <a:pPr algn="just">
              <a:buFont typeface="Wingdings" panose="05000000000000000000" pitchFamily="2" charset="2"/>
              <a:buChar char="v"/>
            </a:pPr>
            <a:r>
              <a:rPr lang="en-US" sz="2520" dirty="0">
                <a:solidFill>
                  <a:schemeClr val="tx1"/>
                </a:solidFill>
              </a:rPr>
              <a:t>Their Beta wave activities were also negatively associated with a poor performance on the Flanker task, thus correlating frontal Beta frequency band with high cognitive bias.</a:t>
            </a:r>
          </a:p>
          <a:p>
            <a:pPr algn="just">
              <a:buFont typeface="Wingdings" panose="05000000000000000000" pitchFamily="2" charset="2"/>
              <a:buChar char="v"/>
            </a:pPr>
            <a:r>
              <a:rPr lang="en-US" sz="2520" dirty="0">
                <a:solidFill>
                  <a:schemeClr val="tx1"/>
                </a:solidFill>
              </a:rPr>
              <a:t>A multiple linear regression analysis was calculated to investigate whether the association of Beta brain activity and cognitive bias depends on levels of anxiety. Results showed that the interaction between cognitive bias and levels of anxiety were significant, suggesting that the effect of cognitive bias on Beta brain activity depended on the different levels of anxiety.</a:t>
            </a:r>
          </a:p>
          <a:p>
            <a:pPr algn="just">
              <a:buFont typeface="Wingdings" panose="05000000000000000000" pitchFamily="2" charset="2"/>
              <a:buChar char="v"/>
            </a:pPr>
            <a:r>
              <a:rPr lang="en-US" sz="2520" dirty="0">
                <a:solidFill>
                  <a:schemeClr val="tx1"/>
                </a:solidFill>
              </a:rPr>
              <a:t>These hypotheses examine a topic with a large interest. These results are of interest to scientists of many backgrounds, due to the information regarding brain processes that deal with distractions, which can be used in the context of everyday life. </a:t>
            </a:r>
          </a:p>
          <a:p>
            <a:pPr algn="just">
              <a:buFont typeface="Wingdings" panose="05000000000000000000" pitchFamily="2" charset="2"/>
              <a:buChar char="v"/>
            </a:pPr>
            <a:r>
              <a:rPr lang="en-US" sz="2520" dirty="0">
                <a:solidFill>
                  <a:schemeClr val="tx1"/>
                </a:solidFill>
              </a:rPr>
              <a:t>Potential implications of this study practically regard any contexts or operations that require extreme attentional and cognitive execution. Utilizing modern, wireless EEG could potentially notify high Beta activity, thus indicating higher rates of committing errors for said tasks under stressful situations.</a:t>
            </a:r>
          </a:p>
          <a:p>
            <a:pPr algn="just">
              <a:buFont typeface="Wingdings" panose="05000000000000000000" pitchFamily="2" charset="2"/>
              <a:buChar char="v"/>
            </a:pPr>
            <a:r>
              <a:rPr lang="en-US" sz="2520" dirty="0">
                <a:solidFill>
                  <a:schemeClr val="tx1"/>
                </a:solidFill>
              </a:rPr>
              <a:t>Future studies could possibly assess the Beta brainwave frequencies as they relate to other various, more complex inhibitory control tasks.</a:t>
            </a:r>
          </a:p>
        </p:txBody>
      </p:sp>
      <p:sp>
        <p:nvSpPr>
          <p:cNvPr id="32" name="Text Placeholder 66"/>
          <p:cNvSpPr>
            <a:spLocks noGrp="1"/>
          </p:cNvSpPr>
          <p:nvPr>
            <p:ph type="body" sz="quarter" idx="17"/>
          </p:nvPr>
        </p:nvSpPr>
        <p:spPr>
          <a:xfrm>
            <a:off x="-24713" y="4320804"/>
            <a:ext cx="43922318" cy="1174574"/>
          </a:xfrm>
        </p:spPr>
        <p:txBody>
          <a:bodyPr/>
          <a:lstStyle/>
          <a:p>
            <a:pPr algn="l"/>
            <a:r>
              <a:rPr lang="en-US" sz="4800" dirty="0">
                <a:solidFill>
                  <a:srgbClr val="FFC000"/>
                </a:solidFill>
                <a:latin typeface="Cambria" panose="02040503050406030204" pitchFamily="18" charset="0"/>
              </a:rPr>
              <a:t>	Lukas Dommer, Salahadin Lotfi, Christine Larson, &amp; Hanjoo Lee</a:t>
            </a:r>
            <a:r>
              <a:rPr lang="en-US" sz="4300" dirty="0">
                <a:solidFill>
                  <a:srgbClr val="FFC000"/>
                </a:solidFill>
                <a:latin typeface="Cambria" panose="02040503050406030204" pitchFamily="18" charset="0"/>
              </a:rPr>
              <a:t> </a:t>
            </a:r>
          </a:p>
          <a:p>
            <a:pPr algn="l"/>
            <a:r>
              <a:rPr lang="en-US" sz="4300" dirty="0">
                <a:solidFill>
                  <a:srgbClr val="FFC000"/>
                </a:solidFill>
                <a:latin typeface="Cambria" panose="02040503050406030204" pitchFamily="18" charset="0"/>
              </a:rPr>
              <a:t>       </a:t>
            </a:r>
            <a:r>
              <a:rPr lang="en-US" sz="3500" dirty="0">
                <a:solidFill>
                  <a:srgbClr val="FFC000"/>
                </a:solidFill>
                <a:latin typeface="Cambria" panose="02040503050406030204" pitchFamily="18" charset="0"/>
              </a:rPr>
              <a:t>Department of Psychology | University of Wisconsin-Milwaukee,</a:t>
            </a:r>
            <a:r>
              <a:rPr lang="en-US" sz="4300" dirty="0">
                <a:solidFill>
                  <a:srgbClr val="FFC000"/>
                </a:solidFill>
                <a:latin typeface="Cambria" panose="02040503050406030204" pitchFamily="18" charset="0"/>
              </a:rPr>
              <a:t>	</a:t>
            </a:r>
            <a:r>
              <a:rPr lang="en-US" sz="3000" dirty="0">
                <a:solidFill>
                  <a:srgbClr val="FFC000"/>
                </a:solidFill>
                <a:latin typeface="Cambria" panose="02040503050406030204" pitchFamily="18" charset="0"/>
              </a:rPr>
              <a:t>dommerk2@uwm.edu, slotfi@uwm.edu</a:t>
            </a:r>
          </a:p>
          <a:p>
            <a:endParaRPr lang="en-US" sz="4300" dirty="0"/>
          </a:p>
        </p:txBody>
      </p:sp>
      <p:sp>
        <p:nvSpPr>
          <p:cNvPr id="8" name="Text Placeholder 7"/>
          <p:cNvSpPr>
            <a:spLocks noGrp="1"/>
          </p:cNvSpPr>
          <p:nvPr>
            <p:ph type="body" sz="quarter" idx="19"/>
          </p:nvPr>
        </p:nvSpPr>
        <p:spPr>
          <a:xfrm>
            <a:off x="441323" y="22948392"/>
            <a:ext cx="14408151" cy="1219200"/>
          </a:xfrm>
        </p:spPr>
        <p:txBody>
          <a:bodyPr/>
          <a:lstStyle/>
          <a:p>
            <a:r>
              <a:rPr lang="en-US" dirty="0"/>
              <a:t>Measures </a:t>
            </a:r>
          </a:p>
        </p:txBody>
      </p:sp>
      <p:sp>
        <p:nvSpPr>
          <p:cNvPr id="31" name="Content Placeholder 16"/>
          <p:cNvSpPr>
            <a:spLocks noGrp="1"/>
          </p:cNvSpPr>
          <p:nvPr>
            <p:ph sz="quarter" idx="26"/>
          </p:nvPr>
        </p:nvSpPr>
        <p:spPr>
          <a:xfrm>
            <a:off x="441324" y="24167592"/>
            <a:ext cx="14408151" cy="8314225"/>
          </a:xfrm>
        </p:spPr>
        <p:style>
          <a:lnRef idx="1">
            <a:schemeClr val="accent4"/>
          </a:lnRef>
          <a:fillRef idx="3">
            <a:schemeClr val="accent4"/>
          </a:fillRef>
          <a:effectRef idx="2">
            <a:schemeClr val="accent4"/>
          </a:effectRef>
          <a:fontRef idx="minor">
            <a:schemeClr val="lt1"/>
          </a:fontRef>
        </p:style>
        <p:txBody>
          <a:bodyPr vert="horz" lIns="91426" tIns="182851" rIns="438912" bIns="219456" anchor="t">
            <a:noAutofit/>
          </a:bodyPr>
          <a:lstStyle/>
          <a:p>
            <a:pPr marL="0" indent="0">
              <a:buNone/>
            </a:pPr>
            <a:endParaRPr lang="en-US" sz="3500" dirty="0">
              <a:solidFill>
                <a:schemeClr val="tx1"/>
              </a:solidFill>
            </a:endParaRPr>
          </a:p>
          <a:p>
            <a:pPr marL="1316355" indent="-1316355">
              <a:spcBef>
                <a:spcPts val="2800"/>
              </a:spcBef>
              <a:buFont typeface="Wingdings" panose="05000000000000000000" pitchFamily="2" charset="2"/>
              <a:buChar char="v"/>
            </a:pPr>
            <a:r>
              <a:rPr lang="en-US" sz="3500" dirty="0">
                <a:solidFill>
                  <a:schemeClr val="tx1"/>
                </a:solidFill>
              </a:rPr>
              <a:t>1. </a:t>
            </a:r>
            <a:r>
              <a:rPr lang="en-US" sz="3500" b="1" dirty="0">
                <a:solidFill>
                  <a:schemeClr val="tx1"/>
                </a:solidFill>
              </a:rPr>
              <a:t>Response to Anxiety Questionnaire (RAQ). </a:t>
            </a:r>
            <a:r>
              <a:rPr lang="en-US" sz="3500" dirty="0">
                <a:solidFill>
                  <a:schemeClr val="tx1"/>
                </a:solidFill>
              </a:rPr>
              <a:t>A 32-item self-report questionnaire assessing anxiety through a scale of 1-4.</a:t>
            </a:r>
            <a:r>
              <a:rPr lang="en-US" sz="3500" baseline="30000" dirty="0">
                <a:solidFill>
                  <a:schemeClr val="tx1"/>
                </a:solidFill>
              </a:rPr>
              <a:t> 3</a:t>
            </a:r>
            <a:endParaRPr lang="en-US" sz="3500" dirty="0">
              <a:solidFill>
                <a:schemeClr val="tx1"/>
              </a:solidFill>
            </a:endParaRPr>
          </a:p>
          <a:p>
            <a:pPr marL="1316355" indent="-1316355">
              <a:spcBef>
                <a:spcPts val="2800"/>
              </a:spcBef>
              <a:buFont typeface="Wingdings" panose="05000000000000000000" pitchFamily="2" charset="2"/>
              <a:buChar char="v"/>
            </a:pPr>
            <a:r>
              <a:rPr lang="en-US" sz="3500" dirty="0">
                <a:solidFill>
                  <a:schemeClr val="tx1"/>
                </a:solidFill>
              </a:rPr>
              <a:t>2. </a:t>
            </a:r>
            <a:r>
              <a:rPr lang="en-US" sz="3500" b="1" dirty="0">
                <a:solidFill>
                  <a:schemeClr val="tx1"/>
                </a:solidFill>
              </a:rPr>
              <a:t>Eriksen Flanker Task.</a:t>
            </a:r>
            <a:r>
              <a:rPr lang="en-US" sz="3500" dirty="0">
                <a:solidFill>
                  <a:schemeClr val="tx1"/>
                </a:solidFill>
              </a:rPr>
              <a:t> A set of response inhibition tests assessing the ability to suppress responses that are inappropriate in a particular context.</a:t>
            </a:r>
            <a:r>
              <a:rPr lang="en-US" sz="3500" baseline="30000" dirty="0">
                <a:solidFill>
                  <a:schemeClr val="tx1"/>
                </a:solidFill>
              </a:rPr>
              <a:t> 4</a:t>
            </a:r>
            <a:endParaRPr lang="en-US" sz="3500" dirty="0">
              <a:solidFill>
                <a:schemeClr val="tx1"/>
              </a:solidFill>
            </a:endParaRPr>
          </a:p>
          <a:p>
            <a:pPr marL="1316355" indent="-1316355">
              <a:spcBef>
                <a:spcPts val="2800"/>
              </a:spcBef>
              <a:buFont typeface="Wingdings" panose="05000000000000000000" pitchFamily="2" charset="2"/>
              <a:buChar char="v"/>
            </a:pPr>
            <a:r>
              <a:rPr lang="en-US" sz="3500" dirty="0">
                <a:solidFill>
                  <a:schemeClr val="tx1"/>
                </a:solidFill>
              </a:rPr>
              <a:t>3. </a:t>
            </a:r>
            <a:r>
              <a:rPr lang="en-US" sz="3500" b="1" dirty="0">
                <a:solidFill>
                  <a:schemeClr val="tx1"/>
                </a:solidFill>
              </a:rPr>
              <a:t>State-Trait Anxiety Inventory (STAI-T).  </a:t>
            </a:r>
            <a:r>
              <a:rPr lang="en-US" sz="3500" dirty="0">
                <a:solidFill>
                  <a:schemeClr val="tx1"/>
                </a:solidFill>
              </a:rPr>
              <a:t>A 20-item self-report questionnaire assessing state or trait anxiety.</a:t>
            </a:r>
            <a:r>
              <a:rPr lang="en-US" sz="3500" baseline="30000" dirty="0">
                <a:solidFill>
                  <a:schemeClr val="tx1"/>
                </a:solidFill>
              </a:rPr>
              <a:t> 5</a:t>
            </a:r>
            <a:endParaRPr lang="en-US" sz="3500" dirty="0">
              <a:solidFill>
                <a:schemeClr val="tx1"/>
              </a:solidFill>
            </a:endParaRPr>
          </a:p>
          <a:p>
            <a:pPr marL="1316355" indent="-1316355">
              <a:spcBef>
                <a:spcPts val="2800"/>
              </a:spcBef>
              <a:buFont typeface="Wingdings" panose="05000000000000000000" pitchFamily="2" charset="2"/>
              <a:buChar char="v"/>
            </a:pPr>
            <a:r>
              <a:rPr lang="en-US" sz="3500" dirty="0">
                <a:solidFill>
                  <a:schemeClr val="tx1"/>
                </a:solidFill>
              </a:rPr>
              <a:t>4. </a:t>
            </a:r>
            <a:r>
              <a:rPr lang="en-US" sz="3500" b="1" dirty="0">
                <a:solidFill>
                  <a:schemeClr val="tx1"/>
                </a:solidFill>
              </a:rPr>
              <a:t>Electroencephalogram (EEG).</a:t>
            </a:r>
            <a:r>
              <a:rPr lang="en-US" sz="3500" dirty="0">
                <a:solidFill>
                  <a:schemeClr val="tx1"/>
                </a:solidFill>
              </a:rPr>
              <a:t> A test used to evaluate, track, and record the electrical activity in the brain.</a:t>
            </a:r>
          </a:p>
          <a:p>
            <a:pPr marL="0" indent="0">
              <a:buNone/>
            </a:pPr>
            <a:endParaRPr lang="en-US" sz="3500" dirty="0">
              <a:solidFill>
                <a:schemeClr val="tx1"/>
              </a:solidFill>
            </a:endParaRPr>
          </a:p>
        </p:txBody>
      </p:sp>
      <p:sp>
        <p:nvSpPr>
          <p:cNvPr id="9" name="Text Placeholder 8"/>
          <p:cNvSpPr>
            <a:spLocks noGrp="1"/>
          </p:cNvSpPr>
          <p:nvPr>
            <p:ph type="body" sz="quarter" idx="21"/>
          </p:nvPr>
        </p:nvSpPr>
        <p:spPr>
          <a:xfrm>
            <a:off x="15090934" y="19806624"/>
            <a:ext cx="14522135" cy="1545471"/>
          </a:xfrm>
        </p:spPr>
        <p:txBody>
          <a:bodyPr/>
          <a:lstStyle/>
          <a:p>
            <a:r>
              <a:rPr lang="en-US" sz="2700" dirty="0"/>
              <a:t>Multiple linear regression analysis of Frontal Beta Peak Frequency vs. RAQ and Flanker task. Pearson correlations of RAQ and Flanker task with Frontal Beta Peak Frequency.</a:t>
            </a:r>
          </a:p>
        </p:txBody>
      </p:sp>
      <p:sp>
        <p:nvSpPr>
          <p:cNvPr id="17" name="Content Placeholder 16"/>
          <p:cNvSpPr>
            <a:spLocks noGrp="1"/>
          </p:cNvSpPr>
          <p:nvPr>
            <p:ph sz="quarter" idx="27"/>
          </p:nvPr>
        </p:nvSpPr>
        <p:spPr>
          <a:xfrm>
            <a:off x="15135115" y="6861388"/>
            <a:ext cx="14477954" cy="3069566"/>
          </a:xfrm>
        </p:spPr>
        <p:style>
          <a:lnRef idx="1">
            <a:schemeClr val="accent4"/>
          </a:lnRef>
          <a:fillRef idx="3">
            <a:schemeClr val="accent4"/>
          </a:fillRef>
          <a:effectRef idx="2">
            <a:schemeClr val="accent4"/>
          </a:effectRef>
          <a:fontRef idx="minor">
            <a:schemeClr val="lt1"/>
          </a:fontRef>
        </p:style>
        <p:txBody>
          <a:bodyPr vert="horz" lIns="91426" tIns="182851" rIns="438912" bIns="219456" anchor="t">
            <a:normAutofit fontScale="25000" lnSpcReduction="20000"/>
          </a:bodyPr>
          <a:lstStyle/>
          <a:p>
            <a:pPr marL="1316355" indent="-1316355">
              <a:buFont typeface="Wingdings" panose="05000000000000000000" pitchFamily="2" charset="2"/>
              <a:buChar char="v"/>
            </a:pPr>
            <a:r>
              <a:rPr lang="en-US" sz="9200" dirty="0">
                <a:solidFill>
                  <a:schemeClr val="tx1"/>
                </a:solidFill>
              </a:rPr>
              <a:t>EEG recordings from 14 channels using </a:t>
            </a:r>
            <a:r>
              <a:rPr lang="en-US" sz="9200" dirty="0" err="1">
                <a:solidFill>
                  <a:schemeClr val="tx1"/>
                </a:solidFill>
              </a:rPr>
              <a:t>BioPac</a:t>
            </a:r>
            <a:r>
              <a:rPr lang="en-US" sz="9200" dirty="0">
                <a:solidFill>
                  <a:schemeClr val="tx1"/>
                </a:solidFill>
              </a:rPr>
              <a:t> MP-150 were conducted on a sample of undergraduate students (N=26), who scored 44 or above on the STAI-Trait Anxiety Inventory.</a:t>
            </a:r>
            <a:r>
              <a:rPr lang="en-US" sz="9200" baseline="30000" dirty="0">
                <a:solidFill>
                  <a:schemeClr val="tx1"/>
                </a:solidFill>
              </a:rPr>
              <a:t> 6</a:t>
            </a:r>
            <a:r>
              <a:rPr lang="en-US" sz="9200" dirty="0">
                <a:solidFill>
                  <a:schemeClr val="tx1"/>
                </a:solidFill>
              </a:rPr>
              <a:t>  </a:t>
            </a:r>
          </a:p>
          <a:p>
            <a:pPr marL="1316355" indent="-1316355">
              <a:buFont typeface="Wingdings" panose="05000000000000000000" pitchFamily="2" charset="2"/>
              <a:buChar char="v"/>
            </a:pPr>
            <a:r>
              <a:rPr lang="en-US" sz="9200" dirty="0">
                <a:solidFill>
                  <a:schemeClr val="tx1"/>
                </a:solidFill>
              </a:rPr>
              <a:t>To analyze the data,  AcqKnowledge and SPSS software were both used.</a:t>
            </a:r>
          </a:p>
          <a:p>
            <a:pPr marL="1316355" indent="-1316355">
              <a:buFont typeface="Wingdings" panose="05000000000000000000" pitchFamily="2" charset="2"/>
              <a:buChar char="v"/>
            </a:pPr>
            <a:r>
              <a:rPr lang="en-US" sz="9200" dirty="0">
                <a:solidFill>
                  <a:schemeClr val="tx1"/>
                </a:solidFill>
              </a:rPr>
              <a:t>Only data from the frontal EEG electrode was used for the analysis of the data.  </a:t>
            </a:r>
          </a:p>
          <a:p>
            <a:pPr marL="1316355" indent="-1316355">
              <a:buFont typeface="Wingdings" panose="05000000000000000000" pitchFamily="2" charset="2"/>
              <a:buChar char="v"/>
            </a:pPr>
            <a:r>
              <a:rPr lang="en-US" sz="9200" dirty="0">
                <a:solidFill>
                  <a:schemeClr val="tx1"/>
                </a:solidFill>
              </a:rPr>
              <a:t>Data used in this analysis was taken at baseline from a larger study conducted in the Anxiety Disorders &amp; Affective Neuroscience Laboratories at UWM.</a:t>
            </a:r>
          </a:p>
          <a:p>
            <a:pPr marL="1316355" indent="-1316355">
              <a:buFont typeface="Wingdings" panose="05000000000000000000" pitchFamily="2" charset="2"/>
              <a:buChar char="v"/>
            </a:pPr>
            <a:endParaRPr lang="en-US" dirty="0"/>
          </a:p>
        </p:txBody>
      </p:sp>
      <p:graphicFrame>
        <p:nvGraphicFramePr>
          <p:cNvPr id="72" name="Content Placeholder 71" descr="Horizontal Bullet List" title="SmartArt"/>
          <p:cNvGraphicFramePr>
            <a:graphicFrameLocks noGrp="1"/>
          </p:cNvGraphicFramePr>
          <p:nvPr>
            <p:ph sz="quarter" idx="23"/>
            <p:extLst>
              <p:ext uri="{D42A27DB-BD31-4B8C-83A1-F6EECF244321}">
                <p14:modId xmlns:p14="http://schemas.microsoft.com/office/powerpoint/2010/main" val="840633994"/>
              </p:ext>
            </p:extLst>
          </p:nvPr>
        </p:nvGraphicFramePr>
        <p:xfrm>
          <a:off x="15161343" y="9983882"/>
          <a:ext cx="14451726" cy="28177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Text Placeholder 15"/>
          <p:cNvSpPr>
            <a:spLocks noGrp="1"/>
          </p:cNvSpPr>
          <p:nvPr>
            <p:ph type="body" sz="quarter" idx="29"/>
          </p:nvPr>
        </p:nvSpPr>
        <p:spPr>
          <a:xfrm>
            <a:off x="15135115" y="5671555"/>
            <a:ext cx="14477954" cy="1219200"/>
          </a:xfrm>
        </p:spPr>
        <p:txBody>
          <a:bodyPr/>
          <a:lstStyle/>
          <a:p>
            <a:r>
              <a:rPr lang="en-US" dirty="0"/>
              <a:t>Methods </a:t>
            </a:r>
          </a:p>
        </p:txBody>
      </p:sp>
      <p:sp>
        <p:nvSpPr>
          <p:cNvPr id="18" name="Text Placeholder 17"/>
          <p:cNvSpPr>
            <a:spLocks noGrp="1"/>
          </p:cNvSpPr>
          <p:nvPr>
            <p:ph type="body" sz="quarter" idx="31"/>
          </p:nvPr>
        </p:nvSpPr>
        <p:spPr>
          <a:xfrm>
            <a:off x="15161344" y="12928506"/>
            <a:ext cx="14451725" cy="810999"/>
          </a:xfrm>
        </p:spPr>
        <p:txBody>
          <a:bodyPr/>
          <a:lstStyle/>
          <a:p>
            <a:r>
              <a:rPr lang="en-US" dirty="0"/>
              <a:t>Results</a:t>
            </a:r>
          </a:p>
        </p:txBody>
      </p:sp>
      <p:sp>
        <p:nvSpPr>
          <p:cNvPr id="22" name="Content Placeholder 21"/>
          <p:cNvSpPr>
            <a:spLocks noGrp="1"/>
          </p:cNvSpPr>
          <p:nvPr>
            <p:ph sz="quarter" idx="32"/>
          </p:nvPr>
        </p:nvSpPr>
        <p:spPr>
          <a:xfrm>
            <a:off x="29854529" y="27290692"/>
            <a:ext cx="13747848" cy="5141932"/>
          </a:xfrm>
        </p:spPr>
        <p:style>
          <a:lnRef idx="1">
            <a:schemeClr val="accent6"/>
          </a:lnRef>
          <a:fillRef idx="2">
            <a:schemeClr val="accent6"/>
          </a:fillRef>
          <a:effectRef idx="1">
            <a:schemeClr val="accent6"/>
          </a:effectRef>
          <a:fontRef idx="minor">
            <a:schemeClr val="dk1"/>
          </a:fontRef>
        </p:style>
        <p:txBody>
          <a:bodyPr>
            <a:noAutofit/>
          </a:bodyPr>
          <a:lstStyle/>
          <a:p>
            <a:pPr lvl="0"/>
            <a:r>
              <a:rPr lang="en-US" sz="1700" dirty="0">
                <a:solidFill>
                  <a:schemeClr val="tx1"/>
                </a:solidFill>
              </a:rPr>
              <a:t>1. Klimesch, W., Doppelmayr, M., Schimke, H., Ripper, B., 1997. Theta synchronization and alpha desynchronization in a memory task. Psychophysiology 34, 169–176.</a:t>
            </a:r>
          </a:p>
          <a:p>
            <a:pPr lvl="0"/>
            <a:r>
              <a:rPr lang="en-US" sz="1700" dirty="0">
                <a:solidFill>
                  <a:schemeClr val="tx1"/>
                </a:solidFill>
              </a:rPr>
              <a:t>2. Cavanagh, J.F., &amp; Shackman, A.J. (2015). Frontal midline theta reflects anxiety and cognitive control: meta-analytic evidence. </a:t>
            </a:r>
            <a:r>
              <a:rPr lang="en-US" sz="1700" i="1" dirty="0">
                <a:solidFill>
                  <a:schemeClr val="tx1"/>
                </a:solidFill>
              </a:rPr>
              <a:t>Journal of Physiology- Paris, 109</a:t>
            </a:r>
            <a:r>
              <a:rPr lang="en-US" sz="1700" dirty="0">
                <a:solidFill>
                  <a:schemeClr val="tx1"/>
                </a:solidFill>
              </a:rPr>
              <a:t>, 3-15. </a:t>
            </a:r>
          </a:p>
          <a:p>
            <a:pPr lvl="0"/>
            <a:r>
              <a:rPr lang="en-US" sz="1700" dirty="0">
                <a:solidFill>
                  <a:schemeClr val="tx1"/>
                </a:solidFill>
              </a:rPr>
              <a:t>3. Taylor, D. L., Grant, D. M., Frosio, K. E., Kraft, J. D., &amp; White, E. J. (2018). Psychometric Properties of the Response to Anxiety Questionnaire. </a:t>
            </a:r>
            <a:r>
              <a:rPr lang="en-US" sz="1700" i="1" dirty="0">
                <a:solidFill>
                  <a:schemeClr val="tx1"/>
                </a:solidFill>
              </a:rPr>
              <a:t>Journal of Psychopathology and Behavioral Assessment</a:t>
            </a:r>
            <a:r>
              <a:rPr lang="en-US" sz="1700" dirty="0">
                <a:solidFill>
                  <a:schemeClr val="tx1"/>
                </a:solidFill>
              </a:rPr>
              <a:t>, 1-13.</a:t>
            </a:r>
          </a:p>
          <a:p>
            <a:r>
              <a:rPr lang="en-US" sz="1700" dirty="0"/>
              <a:t>4. Eriksen, B. A., &amp; Eriksen, C. W. (1974). Effects of noise letters upon the identification of a target letter in a nonsearch task. </a:t>
            </a:r>
            <a:r>
              <a:rPr lang="en-US" sz="1700" i="1" dirty="0"/>
              <a:t>Perception &amp; Psychophysics,</a:t>
            </a:r>
            <a:r>
              <a:rPr lang="en-US" sz="1700" dirty="0"/>
              <a:t> </a:t>
            </a:r>
            <a:r>
              <a:rPr lang="en-US" sz="1700" i="1" dirty="0"/>
              <a:t>16</a:t>
            </a:r>
            <a:r>
              <a:rPr lang="en-US" sz="1700" dirty="0"/>
              <a:t>(1), 143-149. doi:10.3758/bf03203267</a:t>
            </a:r>
            <a:endParaRPr lang="en-US" sz="1700" dirty="0">
              <a:solidFill>
                <a:schemeClr val="tx1"/>
              </a:solidFill>
            </a:endParaRPr>
          </a:p>
          <a:p>
            <a:pPr lvl="0"/>
            <a:r>
              <a:rPr lang="en-US" sz="1700" dirty="0"/>
              <a:t>5. Spielberger, C. D., Gorsuch, R. L., &amp; Lushene, R. E. (1970). </a:t>
            </a:r>
            <a:r>
              <a:rPr lang="en-US" sz="1700" i="1" dirty="0"/>
              <a:t>STAI manual for the state-trait anxiety inventory: (Self-evaluation questionnaire)</a:t>
            </a:r>
            <a:r>
              <a:rPr lang="en-US" sz="1700" dirty="0"/>
              <a:t>. Palo Alto, CA: Consulting Psychologists Press.</a:t>
            </a:r>
          </a:p>
          <a:p>
            <a:r>
              <a:rPr lang="en-US" sz="1700" dirty="0">
                <a:solidFill>
                  <a:schemeClr val="tx1"/>
                </a:solidFill>
              </a:rPr>
              <a:t>6. Eysenck, M. W., Derakshan, N., Santos, R., &amp; Calvo, M. G. (2007). Anxiety and cognitive performance: attentional control theory. Emotion, 7(2), 336.</a:t>
            </a:r>
          </a:p>
          <a:p>
            <a:endParaRPr lang="en-US" sz="1700" dirty="0"/>
          </a:p>
          <a:p>
            <a:endParaRPr lang="en-US" sz="1700" dirty="0"/>
          </a:p>
        </p:txBody>
      </p:sp>
      <p:sp>
        <p:nvSpPr>
          <p:cNvPr id="35" name="Content Placeholder 21"/>
          <p:cNvSpPr>
            <a:spLocks noGrp="1"/>
          </p:cNvSpPr>
          <p:nvPr>
            <p:ph sz="quarter" idx="33"/>
          </p:nvPr>
        </p:nvSpPr>
        <p:spPr>
          <a:xfrm>
            <a:off x="29868294" y="24599094"/>
            <a:ext cx="13747848" cy="2002858"/>
          </a:xfrm>
        </p:spPr>
        <p:style>
          <a:lnRef idx="1">
            <a:schemeClr val="accent4"/>
          </a:lnRef>
          <a:fillRef idx="2">
            <a:schemeClr val="accent4"/>
          </a:fillRef>
          <a:effectRef idx="1">
            <a:schemeClr val="accent4"/>
          </a:effectRef>
          <a:fontRef idx="minor">
            <a:schemeClr val="dk1"/>
          </a:fontRef>
        </p:style>
        <p:txBody>
          <a:bodyPr vert="horz" lIns="91426" tIns="182851" rIns="438912" bIns="219456" anchor="t">
            <a:noAutofit/>
          </a:bodyPr>
          <a:lstStyle/>
          <a:p>
            <a:pPr marL="1316355" indent="-1316355">
              <a:buFont typeface="Wingdings" panose="05000000000000000000" pitchFamily="2" charset="2"/>
              <a:buChar char="v"/>
            </a:pPr>
            <a:r>
              <a:rPr lang="en-US" sz="3000" dirty="0"/>
              <a:t>This study is supported by grants from the Sigma Xi Grants-in-Aid of research awarded to Salahadin Lotfi, the Support for Undergraduate Research Fellows grant awarded to Lukas Dommer, and UWM RGI to Drs. Christine Larson and Hanjoo Lee. </a:t>
            </a:r>
          </a:p>
        </p:txBody>
      </p:sp>
      <p:sp>
        <p:nvSpPr>
          <p:cNvPr id="71" name="Text Placeholder 70"/>
          <p:cNvSpPr>
            <a:spLocks noGrp="1"/>
          </p:cNvSpPr>
          <p:nvPr>
            <p:ph type="body" sz="quarter" idx="41"/>
          </p:nvPr>
        </p:nvSpPr>
        <p:spPr>
          <a:xfrm>
            <a:off x="29854529" y="5669002"/>
            <a:ext cx="13747848" cy="1219200"/>
          </a:xfrm>
        </p:spPr>
        <p:txBody>
          <a:bodyPr/>
          <a:lstStyle/>
          <a:p>
            <a:r>
              <a:rPr lang="en-US" dirty="0"/>
              <a:t>Discussion </a:t>
            </a:r>
          </a:p>
        </p:txBody>
      </p:sp>
      <p:sp>
        <p:nvSpPr>
          <p:cNvPr id="33" name="Text Placeholder 20"/>
          <p:cNvSpPr>
            <a:spLocks noGrp="1"/>
          </p:cNvSpPr>
          <p:nvPr>
            <p:ph type="body" sz="quarter" idx="34"/>
          </p:nvPr>
        </p:nvSpPr>
        <p:spPr>
          <a:xfrm>
            <a:off x="29868294" y="23337508"/>
            <a:ext cx="13747848" cy="1219200"/>
          </a:xfrm>
        </p:spPr>
        <p:txBody>
          <a:bodyPr/>
          <a:lstStyle/>
          <a:p>
            <a:r>
              <a:rPr lang="en-US" dirty="0"/>
              <a:t>Acknowledgments </a:t>
            </a:r>
          </a:p>
        </p:txBody>
      </p:sp>
      <p:sp>
        <p:nvSpPr>
          <p:cNvPr id="11" name="Content Placeholder 10"/>
          <p:cNvSpPr>
            <a:spLocks noGrp="1"/>
          </p:cNvSpPr>
          <p:nvPr>
            <p:ph sz="quarter" idx="35"/>
          </p:nvPr>
        </p:nvSpPr>
        <p:spPr>
          <a:xfrm>
            <a:off x="441324" y="16927723"/>
            <a:ext cx="14408153" cy="6120458"/>
          </a:xfrm>
        </p:spPr>
        <p:style>
          <a:lnRef idx="1">
            <a:schemeClr val="accent4"/>
          </a:lnRef>
          <a:fillRef idx="3">
            <a:schemeClr val="accent4"/>
          </a:fillRef>
          <a:effectRef idx="2">
            <a:schemeClr val="accent4"/>
          </a:effectRef>
          <a:fontRef idx="minor">
            <a:schemeClr val="lt1"/>
          </a:fontRef>
        </p:style>
        <p:txBody>
          <a:bodyPr>
            <a:noAutofit/>
          </a:bodyPr>
          <a:lstStyle/>
          <a:p>
            <a:pPr>
              <a:buFont typeface="Wingdings" panose="05000000000000000000" pitchFamily="2" charset="2"/>
              <a:buChar char="v"/>
            </a:pPr>
            <a:r>
              <a:rPr lang="en-US" sz="2850" dirty="0">
                <a:solidFill>
                  <a:schemeClr val="tx1"/>
                </a:solidFill>
              </a:rPr>
              <a:t>Whether EEG recording will confirm high levels of anxiety reflected,  measured, and located by a specific EEG frequency band.</a:t>
            </a:r>
          </a:p>
          <a:p>
            <a:pPr lvl="1">
              <a:buFont typeface="Wingdings" panose="05000000000000000000" pitchFamily="2" charset="2"/>
              <a:buChar char="v"/>
            </a:pPr>
            <a:r>
              <a:rPr lang="en-US" sz="2850" dirty="0">
                <a:solidFill>
                  <a:schemeClr val="tx1"/>
                </a:solidFill>
              </a:rPr>
              <a:t>Are Beta brainwave frequencies associated with anxiety?</a:t>
            </a:r>
          </a:p>
          <a:p>
            <a:pPr>
              <a:buFont typeface="Wingdings" panose="05000000000000000000" pitchFamily="2" charset="2"/>
              <a:buChar char="v"/>
            </a:pPr>
            <a:r>
              <a:rPr lang="en-US" sz="2850" dirty="0">
                <a:solidFill>
                  <a:schemeClr val="tx1"/>
                </a:solidFill>
              </a:rPr>
              <a:t>Whether EEG recording will confirm high levels of cognitive bias reflected,  measured, and located by a specific EEG frequency band.</a:t>
            </a:r>
          </a:p>
          <a:p>
            <a:pPr lvl="1">
              <a:buFont typeface="Wingdings" panose="05000000000000000000" pitchFamily="2" charset="2"/>
              <a:buChar char="v"/>
            </a:pPr>
            <a:r>
              <a:rPr lang="en-US" sz="2850" dirty="0">
                <a:solidFill>
                  <a:schemeClr val="tx1"/>
                </a:solidFill>
              </a:rPr>
              <a:t>Are Beta brainwave frequencies associated with cognitive bias?</a:t>
            </a:r>
          </a:p>
          <a:p>
            <a:pPr>
              <a:buFont typeface="Wingdings" panose="05000000000000000000" pitchFamily="2" charset="2"/>
              <a:buChar char="v"/>
            </a:pPr>
            <a:r>
              <a:rPr lang="en-US" sz="2850" dirty="0">
                <a:solidFill>
                  <a:schemeClr val="tx1"/>
                </a:solidFill>
              </a:rPr>
              <a:t>Whether there will be a significant prediction of inordinate amounts of brain activity within a common frequency band by levels of anxiety and cognitive bias.</a:t>
            </a:r>
          </a:p>
          <a:p>
            <a:pPr lvl="1">
              <a:buFont typeface="Wingdings" panose="05000000000000000000" pitchFamily="2" charset="2"/>
              <a:buChar char="v"/>
            </a:pPr>
            <a:r>
              <a:rPr lang="en-US" sz="2850" dirty="0">
                <a:solidFill>
                  <a:schemeClr val="tx1"/>
                </a:solidFill>
              </a:rPr>
              <a:t>Do levels of anxiety and cognitive bias interact with one another in a certain frequency band?</a:t>
            </a:r>
          </a:p>
        </p:txBody>
      </p:sp>
      <p:sp>
        <p:nvSpPr>
          <p:cNvPr id="44" name="Rectangle 43"/>
          <p:cNvSpPr/>
          <p:nvPr/>
        </p:nvSpPr>
        <p:spPr>
          <a:xfrm>
            <a:off x="19722662" y="21693352"/>
            <a:ext cx="1923393" cy="9634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4" name="Chart 33">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1932966169"/>
              </p:ext>
            </p:extLst>
          </p:nvPr>
        </p:nvGraphicFramePr>
        <p:xfrm>
          <a:off x="22538341" y="27290692"/>
          <a:ext cx="7074729" cy="5201871"/>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6" name="Chart 35">
            <a:extLst>
              <a:ext uri="{FF2B5EF4-FFF2-40B4-BE49-F238E27FC236}">
                <a16:creationId xmlns:a16="http://schemas.microsoft.com/office/drawing/2014/main" id="{00000000-0008-0000-0000-000004000000}"/>
              </a:ext>
            </a:extLst>
          </p:cNvPr>
          <p:cNvGraphicFramePr>
            <a:graphicFrameLocks/>
          </p:cNvGraphicFramePr>
          <p:nvPr>
            <p:extLst>
              <p:ext uri="{D42A27DB-BD31-4B8C-83A1-F6EECF244321}">
                <p14:modId xmlns:p14="http://schemas.microsoft.com/office/powerpoint/2010/main" val="1580147265"/>
              </p:ext>
            </p:extLst>
          </p:nvPr>
        </p:nvGraphicFramePr>
        <p:xfrm>
          <a:off x="15071479" y="27290692"/>
          <a:ext cx="7191612" cy="5191124"/>
        </p:xfrm>
        <a:graphic>
          <a:graphicData uri="http://schemas.openxmlformats.org/drawingml/2006/chart">
            <c:chart xmlns:c="http://schemas.openxmlformats.org/drawingml/2006/chart" xmlns:r="http://schemas.openxmlformats.org/officeDocument/2006/relationships" r:id="rId8"/>
          </a:graphicData>
        </a:graphic>
      </p:graphicFrame>
      <p:sp>
        <p:nvSpPr>
          <p:cNvPr id="2" name="Rounded Rectangle 1"/>
          <p:cNvSpPr/>
          <p:nvPr/>
        </p:nvSpPr>
        <p:spPr>
          <a:xfrm>
            <a:off x="28033363" y="31090246"/>
            <a:ext cx="1257460" cy="4914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R=.448*</a:t>
            </a:r>
          </a:p>
        </p:txBody>
      </p:sp>
      <p:pic>
        <p:nvPicPr>
          <p:cNvPr id="39" name="Content Placeholder 18"/>
          <p:cNvPicPr>
            <a:picLocks noGrp="1" noChangeAspect="1"/>
          </p:cNvPicPr>
          <p:nvPr>
            <p:ph sz="quarter" idx="30"/>
          </p:nvPr>
        </p:nvPicPr>
        <p:blipFill rotWithShape="1">
          <a:blip r:embed="rId9">
            <a:extLst>
              <a:ext uri="{28A0092B-C50C-407E-A947-70E740481C1C}">
                <a14:useLocalDpi xmlns:a14="http://schemas.microsoft.com/office/drawing/2010/main" val="0"/>
              </a:ext>
            </a:extLst>
          </a:blip>
          <a:srcRect l="55831" t="1158" r="789" b="799"/>
          <a:stretch/>
        </p:blipFill>
        <p:spPr>
          <a:xfrm>
            <a:off x="23750121" y="13839403"/>
            <a:ext cx="5862948" cy="5620972"/>
          </a:xfrm>
        </p:spPr>
        <p:style>
          <a:lnRef idx="1">
            <a:schemeClr val="accent1"/>
          </a:lnRef>
          <a:fillRef idx="2">
            <a:schemeClr val="accent1"/>
          </a:fillRef>
          <a:effectRef idx="1">
            <a:schemeClr val="accent1"/>
          </a:effectRef>
          <a:fontRef idx="minor">
            <a:schemeClr val="dk1"/>
          </a:fontRef>
        </p:style>
      </p:pic>
      <p:sp>
        <p:nvSpPr>
          <p:cNvPr id="3" name="Oval 2"/>
          <p:cNvSpPr/>
          <p:nvPr/>
        </p:nvSpPr>
        <p:spPr>
          <a:xfrm>
            <a:off x="26075704" y="15074863"/>
            <a:ext cx="552450" cy="544402"/>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a:off x="15090934" y="19460375"/>
            <a:ext cx="4829330" cy="346249"/>
          </a:xfrm>
          <a:prstGeom prst="rect">
            <a:avLst/>
          </a:prstGeom>
          <a:noFill/>
        </p:spPr>
        <p:txBody>
          <a:bodyPr wrap="square" rtlCol="0">
            <a:spAutoFit/>
          </a:bodyPr>
          <a:lstStyle/>
          <a:p>
            <a:r>
              <a:rPr lang="en-US" sz="1650" dirty="0"/>
              <a:t>*. Correlation is significant at the 0.05 level (2-tailed). </a:t>
            </a:r>
          </a:p>
        </p:txBody>
      </p:sp>
      <p:sp>
        <p:nvSpPr>
          <p:cNvPr id="91" name="Rounded Rectangle 90"/>
          <p:cNvSpPr/>
          <p:nvPr/>
        </p:nvSpPr>
        <p:spPr>
          <a:xfrm>
            <a:off x="20726399" y="31090246"/>
            <a:ext cx="1261095" cy="4914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R=.383*</a:t>
            </a:r>
          </a:p>
        </p:txBody>
      </p:sp>
      <p:pic>
        <p:nvPicPr>
          <p:cNvPr id="1026"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538340" y="21442155"/>
            <a:ext cx="7074729" cy="5681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p:cNvGraphicFramePr>
            <a:graphicFrameLocks noGrp="1"/>
          </p:cNvGraphicFramePr>
          <p:nvPr>
            <p:extLst>
              <p:ext uri="{D42A27DB-BD31-4B8C-83A1-F6EECF244321}">
                <p14:modId xmlns:p14="http://schemas.microsoft.com/office/powerpoint/2010/main" val="156525429"/>
              </p:ext>
            </p:extLst>
          </p:nvPr>
        </p:nvGraphicFramePr>
        <p:xfrm>
          <a:off x="15135116" y="16546448"/>
          <a:ext cx="8237415" cy="2932902"/>
        </p:xfrm>
        <a:graphic>
          <a:graphicData uri="http://schemas.openxmlformats.org/drawingml/2006/table">
            <a:tbl>
              <a:tblPr firstRow="1" bandRow="1">
                <a:tableStyleId>{69012ECD-51FC-41F1-AA8D-1B2483CD663E}</a:tableStyleId>
              </a:tblPr>
              <a:tblGrid>
                <a:gridCol w="2745805">
                  <a:extLst>
                    <a:ext uri="{9D8B030D-6E8A-4147-A177-3AD203B41FA5}">
                      <a16:colId xmlns:a16="http://schemas.microsoft.com/office/drawing/2014/main" val="2387501070"/>
                    </a:ext>
                  </a:extLst>
                </a:gridCol>
                <a:gridCol w="2745805">
                  <a:extLst>
                    <a:ext uri="{9D8B030D-6E8A-4147-A177-3AD203B41FA5}">
                      <a16:colId xmlns:a16="http://schemas.microsoft.com/office/drawing/2014/main" val="2051313030"/>
                    </a:ext>
                  </a:extLst>
                </a:gridCol>
                <a:gridCol w="2745805">
                  <a:extLst>
                    <a:ext uri="{9D8B030D-6E8A-4147-A177-3AD203B41FA5}">
                      <a16:colId xmlns:a16="http://schemas.microsoft.com/office/drawing/2014/main" val="1709986328"/>
                    </a:ext>
                  </a:extLst>
                </a:gridCol>
              </a:tblGrid>
              <a:tr h="581394">
                <a:tc>
                  <a:txBody>
                    <a:bodyPr/>
                    <a:lstStyle/>
                    <a:p>
                      <a:pPr algn="ctr"/>
                      <a:endParaRPr lang="en-US" sz="24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sz="2400" b="1" dirty="0">
                          <a:solidFill>
                            <a:schemeClr val="bg1"/>
                          </a:solidFill>
                        </a:rPr>
                        <a:t>Anxiety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1" dirty="0">
                          <a:solidFill>
                            <a:schemeClr val="bg1"/>
                          </a:solidFill>
                        </a:rPr>
                        <a:t>Cognitive Bias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2483202"/>
                  </a:ext>
                </a:extLst>
              </a:tr>
              <a:tr h="1163582">
                <a:tc>
                  <a:txBody>
                    <a:bodyPr/>
                    <a:lstStyle/>
                    <a:p>
                      <a:pPr algn="ctr"/>
                      <a:r>
                        <a:rPr lang="en-US" sz="2400" b="1" u="sng" dirty="0">
                          <a:solidFill>
                            <a:schemeClr val="bg1"/>
                          </a:solidFill>
                        </a:rPr>
                        <a:t>Frontal</a:t>
                      </a:r>
                      <a:r>
                        <a:rPr lang="en-US" sz="2400" b="1" u="sng" baseline="0" dirty="0">
                          <a:solidFill>
                            <a:schemeClr val="bg1"/>
                          </a:solidFill>
                        </a:rPr>
                        <a:t> Beta</a:t>
                      </a:r>
                    </a:p>
                    <a:p>
                      <a:pPr algn="ctr"/>
                      <a:r>
                        <a:rPr lang="en-US" sz="2400" b="1" baseline="0" dirty="0">
                          <a:solidFill>
                            <a:schemeClr val="bg1"/>
                          </a:solidFill>
                        </a:rPr>
                        <a:t>Pearson Correlation</a:t>
                      </a:r>
                      <a:endParaRPr lang="en-US" sz="24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chemeClr val="tx1"/>
                          </a:solidFill>
                        </a:rPr>
                        <a:t>.383</a:t>
                      </a:r>
                      <a:r>
                        <a:rPr lang="en-US" sz="2400" baseline="30000" dirty="0">
                          <a:solidFill>
                            <a:schemeClr val="tx1"/>
                          </a:solidFill>
                        </a:rPr>
                        <a:t>*</a:t>
                      </a:r>
                      <a:endParaRPr lang="en-US" sz="2400" dirty="0">
                        <a:solidFill>
                          <a:schemeClr val="tx1"/>
                        </a:solidFill>
                      </a:endParaRPr>
                    </a:p>
                    <a:p>
                      <a:pPr algn="ct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tx1"/>
                          </a:solidFill>
                        </a:rPr>
                        <a:t>.448</a:t>
                      </a:r>
                      <a:r>
                        <a:rPr lang="en-US" sz="2400" baseline="30000" dirty="0">
                          <a:solidFill>
                            <a:schemeClr val="tx1"/>
                          </a:solidFill>
                        </a:rPr>
                        <a:t>*</a:t>
                      </a:r>
                      <a:endParaRPr lang="en-US" sz="2400" kern="1200" dirty="0">
                        <a:solidFill>
                          <a:schemeClr val="tx1"/>
                        </a:solidFill>
                      </a:endParaRPr>
                    </a:p>
                    <a:p>
                      <a:pPr algn="ctr"/>
                      <a:endParaRPr lang="en-US"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46438725"/>
                  </a:ext>
                </a:extLst>
              </a:tr>
              <a:tr h="581394">
                <a:tc>
                  <a:txBody>
                    <a:bodyPr/>
                    <a:lstStyle/>
                    <a:p>
                      <a:pPr algn="ctr"/>
                      <a:r>
                        <a:rPr lang="en-US" sz="2400" b="1" dirty="0">
                          <a:solidFill>
                            <a:schemeClr val="bg1"/>
                          </a:solidFill>
                        </a:rPr>
                        <a:t>Sig. (2-tailed)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2400" dirty="0">
                          <a:solidFill>
                            <a:schemeClr val="tx1"/>
                          </a:solidFill>
                        </a:rPr>
                        <a:t>.048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sz="2400" dirty="0">
                          <a:solidFill>
                            <a:schemeClr val="tx1"/>
                          </a:solidFill>
                        </a:rPr>
                        <a:t>.022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1219813"/>
                  </a:ext>
                </a:extLst>
              </a:tr>
              <a:tr h="581394">
                <a:tc>
                  <a:txBody>
                    <a:bodyPr/>
                    <a:lstStyle/>
                    <a:p>
                      <a:pPr algn="ctr"/>
                      <a:r>
                        <a:rPr lang="en-US" sz="2400" b="1" dirty="0">
                          <a:solidFill>
                            <a:schemeClr val="bg1"/>
                          </a:solidFill>
                        </a:rPr>
                        <a:t>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2400" dirty="0">
                          <a:solidFill>
                            <a:srgbClr val="000000"/>
                          </a:solidFill>
                        </a:rPr>
                        <a:t>26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sz="2400" dirty="0">
                          <a:solidFill>
                            <a:schemeClr val="tx1"/>
                          </a:solidFill>
                        </a:rPr>
                        <a:t>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204498472"/>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455240713"/>
              </p:ext>
            </p:extLst>
          </p:nvPr>
        </p:nvGraphicFramePr>
        <p:xfrm>
          <a:off x="15135114" y="13839402"/>
          <a:ext cx="8237416" cy="2575707"/>
        </p:xfrm>
        <a:graphic>
          <a:graphicData uri="http://schemas.openxmlformats.org/drawingml/2006/table">
            <a:tbl>
              <a:tblPr firstRow="1" bandRow="1">
                <a:tableStyleId>{69012ECD-51FC-41F1-AA8D-1B2483CD663E}</a:tableStyleId>
              </a:tblPr>
              <a:tblGrid>
                <a:gridCol w="2059354">
                  <a:extLst>
                    <a:ext uri="{9D8B030D-6E8A-4147-A177-3AD203B41FA5}">
                      <a16:colId xmlns:a16="http://schemas.microsoft.com/office/drawing/2014/main" val="2692527389"/>
                    </a:ext>
                  </a:extLst>
                </a:gridCol>
                <a:gridCol w="2059354">
                  <a:extLst>
                    <a:ext uri="{9D8B030D-6E8A-4147-A177-3AD203B41FA5}">
                      <a16:colId xmlns:a16="http://schemas.microsoft.com/office/drawing/2014/main" val="4016105589"/>
                    </a:ext>
                  </a:extLst>
                </a:gridCol>
                <a:gridCol w="2059354">
                  <a:extLst>
                    <a:ext uri="{9D8B030D-6E8A-4147-A177-3AD203B41FA5}">
                      <a16:colId xmlns:a16="http://schemas.microsoft.com/office/drawing/2014/main" val="1552973338"/>
                    </a:ext>
                  </a:extLst>
                </a:gridCol>
                <a:gridCol w="2059354">
                  <a:extLst>
                    <a:ext uri="{9D8B030D-6E8A-4147-A177-3AD203B41FA5}">
                      <a16:colId xmlns:a16="http://schemas.microsoft.com/office/drawing/2014/main" val="3597313583"/>
                    </a:ext>
                  </a:extLst>
                </a:gridCol>
              </a:tblGrid>
              <a:tr h="786781">
                <a:tc>
                  <a:txBody>
                    <a:bodyPr/>
                    <a:lstStyle/>
                    <a:p>
                      <a:pPr algn="ctr"/>
                      <a:endParaRPr lang="en-US" sz="2400" dirty="0">
                        <a:solidFill>
                          <a:schemeClr val="bg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sz="2400" b="1" dirty="0">
                          <a:solidFill>
                            <a:schemeClr val="bg1"/>
                          </a:solidFill>
                        </a:rPr>
                        <a:t>Frontal Beta Brainwave</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US" sz="2400" b="1" dirty="0">
                          <a:solidFill>
                            <a:schemeClr val="bg1"/>
                          </a:solidFill>
                        </a:rPr>
                        <a:t>Anxiety</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lang="en-US" sz="2400" b="1" dirty="0">
                          <a:solidFill>
                            <a:schemeClr val="bg1"/>
                          </a:solidFill>
                        </a:rPr>
                        <a:t>Cognitive</a:t>
                      </a:r>
                      <a:r>
                        <a:rPr lang="en-US" sz="2400" b="1" baseline="0" dirty="0">
                          <a:solidFill>
                            <a:schemeClr val="bg1"/>
                          </a:solidFill>
                        </a:rPr>
                        <a:t> Bias</a:t>
                      </a:r>
                      <a:endParaRPr lang="en-US" sz="2400" b="1" dirty="0">
                        <a:solidFill>
                          <a:schemeClr val="bg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3191138"/>
                  </a:ext>
                </a:extLst>
              </a:tr>
              <a:tr h="584249">
                <a:tc>
                  <a:txBody>
                    <a:bodyPr/>
                    <a:lstStyle/>
                    <a:p>
                      <a:pPr algn="ctr"/>
                      <a:r>
                        <a:rPr lang="en-US" sz="2400" b="1" dirty="0">
                          <a:solidFill>
                            <a:schemeClr val="bg1"/>
                          </a:solidFill>
                        </a:rPr>
                        <a:t>M</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a:r>
                        <a:rPr lang="en-US" sz="2400" dirty="0">
                          <a:solidFill>
                            <a:schemeClr val="tx1"/>
                          </a:solidFill>
                        </a:rPr>
                        <a:t>11.17</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sz="2400" dirty="0">
                          <a:solidFill>
                            <a:schemeClr val="tx1"/>
                          </a:solidFill>
                        </a:rPr>
                        <a:t>76.35</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sz="2400" dirty="0">
                          <a:solidFill>
                            <a:schemeClr val="tx1"/>
                          </a:solidFill>
                        </a:rPr>
                        <a:t>50.56</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035283464"/>
                  </a:ext>
                </a:extLst>
              </a:tr>
              <a:tr h="584249">
                <a:tc>
                  <a:txBody>
                    <a:bodyPr/>
                    <a:lstStyle/>
                    <a:p>
                      <a:pPr algn="ctr"/>
                      <a:r>
                        <a:rPr lang="en-US" sz="2400" b="1" dirty="0">
                          <a:solidFill>
                            <a:schemeClr val="bg1"/>
                          </a:solidFill>
                        </a:rPr>
                        <a:t>N</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a:r>
                        <a:rPr lang="en-US" sz="2400" dirty="0">
                          <a:solidFill>
                            <a:srgbClr val="000000"/>
                          </a:solidFill>
                        </a:rPr>
                        <a:t>26</a:t>
                      </a:r>
                      <a:endParaRPr lang="en-US" sz="240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sz="2400" dirty="0">
                          <a:solidFill>
                            <a:srgbClr val="000000"/>
                          </a:solidFill>
                        </a:rPr>
                        <a:t>26</a:t>
                      </a:r>
                      <a:endParaRPr 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sz="2400" dirty="0">
                          <a:solidFill>
                            <a:srgbClr val="000000"/>
                          </a:solidFill>
                        </a:rPr>
                        <a:t>26</a:t>
                      </a:r>
                      <a:endParaRPr 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47864236"/>
                  </a:ext>
                </a:extLst>
              </a:tr>
              <a:tr h="584249">
                <a:tc>
                  <a:txBody>
                    <a:bodyPr/>
                    <a:lstStyle/>
                    <a:p>
                      <a:pPr algn="ctr"/>
                      <a:r>
                        <a:rPr lang="en-US" sz="2400" b="1" dirty="0">
                          <a:solidFill>
                            <a:schemeClr val="bg1"/>
                          </a:solidFill>
                        </a:rPr>
                        <a:t>SD</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a:r>
                        <a:rPr lang="en-US" sz="2400" dirty="0">
                          <a:solidFill>
                            <a:schemeClr val="tx1"/>
                          </a:solidFill>
                        </a:rPr>
                        <a:t>1.72</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sz="2400" dirty="0">
                          <a:solidFill>
                            <a:schemeClr val="tx1"/>
                          </a:solidFill>
                        </a:rPr>
                        <a:t>21.12</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a:r>
                        <a:rPr lang="en-US" sz="2400" dirty="0">
                          <a:solidFill>
                            <a:schemeClr val="tx1"/>
                          </a:solidFill>
                        </a:rPr>
                        <a:t>22.69</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339197018"/>
                  </a:ext>
                </a:extLst>
              </a:tr>
            </a:tbl>
          </a:graphicData>
        </a:graphic>
      </p:graphicFrame>
      <p:sp>
        <p:nvSpPr>
          <p:cNvPr id="5" name="Rounded Rectangle 4"/>
          <p:cNvSpPr/>
          <p:nvPr/>
        </p:nvSpPr>
        <p:spPr>
          <a:xfrm>
            <a:off x="23966153" y="21529939"/>
            <a:ext cx="4992915" cy="27051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sz="1862" b="0" i="0" u="none" strike="noStrike" kern="1200" cap="none" spc="20" baseline="0">
                <a:solidFill>
                  <a:prstClr val="black">
                    <a:lumMod val="50000"/>
                    <a:lumOff val="50000"/>
                  </a:prstClr>
                </a:solidFill>
                <a:latin typeface="+mn-lt"/>
                <a:ea typeface="+mn-ea"/>
                <a:cs typeface="+mn-cs"/>
              </a:defRPr>
            </a:pPr>
            <a:r>
              <a:rPr lang="en-US" sz="2000" b="1" spc="20" dirty="0">
                <a:solidFill>
                  <a:schemeClr val="tx1"/>
                </a:solidFill>
              </a:rPr>
              <a:t>Regression Line</a:t>
            </a:r>
          </a:p>
        </p:txBody>
      </p:sp>
      <p:sp>
        <p:nvSpPr>
          <p:cNvPr id="40" name="Rounded Rectangle 39"/>
          <p:cNvSpPr/>
          <p:nvPr/>
        </p:nvSpPr>
        <p:spPr>
          <a:xfrm rot="16200000">
            <a:off x="21995970" y="23984424"/>
            <a:ext cx="2125011" cy="41585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sz="1197" b="0" i="0" u="none" strike="noStrike" kern="1200" cap="all" baseline="0">
                <a:solidFill>
                  <a:prstClr val="black">
                    <a:lumMod val="65000"/>
                    <a:lumOff val="35000"/>
                  </a:prstClr>
                </a:solidFill>
                <a:latin typeface="+mn-lt"/>
                <a:ea typeface="+mn-ea"/>
                <a:cs typeface="+mn-cs"/>
              </a:defRPr>
            </a:pPr>
            <a:r>
              <a:rPr lang="en-US" sz="1600" b="1" cap="all" dirty="0">
                <a:solidFill>
                  <a:schemeClr val="tx1"/>
                </a:solidFill>
              </a:rPr>
              <a:t>FRONTAL BETA</a:t>
            </a:r>
          </a:p>
        </p:txBody>
      </p:sp>
      <p:sp>
        <p:nvSpPr>
          <p:cNvPr id="7" name="Rounded Rectangle 6"/>
          <p:cNvSpPr/>
          <p:nvPr/>
        </p:nvSpPr>
        <p:spPr>
          <a:xfrm>
            <a:off x="25432095" y="26691772"/>
            <a:ext cx="2061029" cy="26667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Predicted Value</a:t>
            </a:r>
          </a:p>
        </p:txBody>
      </p:sp>
      <p:graphicFrame>
        <p:nvGraphicFramePr>
          <p:cNvPr id="42" name="Chart 41"/>
          <p:cNvGraphicFramePr>
            <a:graphicFrameLocks/>
          </p:cNvGraphicFramePr>
          <p:nvPr>
            <p:extLst>
              <p:ext uri="{D42A27DB-BD31-4B8C-83A1-F6EECF244321}">
                <p14:modId xmlns:p14="http://schemas.microsoft.com/office/powerpoint/2010/main" val="2548508185"/>
              </p:ext>
            </p:extLst>
          </p:nvPr>
        </p:nvGraphicFramePr>
        <p:xfrm>
          <a:off x="15090934" y="21442156"/>
          <a:ext cx="7168011" cy="5681017"/>
        </p:xfrm>
        <a:graphic>
          <a:graphicData uri="http://schemas.openxmlformats.org/drawingml/2006/chart">
            <c:chart xmlns:c="http://schemas.openxmlformats.org/drawingml/2006/chart" xmlns:r="http://schemas.openxmlformats.org/officeDocument/2006/relationships" r:id="rId11"/>
          </a:graphicData>
        </a:graphic>
      </p:graphicFrame>
      <p:pic>
        <p:nvPicPr>
          <p:cNvPr id="13" name="Picture 12"/>
          <p:cNvPicPr>
            <a:picLocks noChangeAspect="1"/>
          </p:cNvPicPr>
          <p:nvPr/>
        </p:nvPicPr>
        <p:blipFill rotWithShape="1">
          <a:blip r:embed="rId12">
            <a:extLst>
              <a:ext uri="{28A0092B-C50C-407E-A947-70E740481C1C}">
                <a14:useLocalDpi xmlns:a14="http://schemas.microsoft.com/office/drawing/2010/main" val="0"/>
              </a:ext>
            </a:extLst>
          </a:blip>
          <a:srcRect l="6218" t="2624" r="7200" b="5946"/>
          <a:stretch/>
        </p:blipFill>
        <p:spPr>
          <a:xfrm>
            <a:off x="30421423" y="19545300"/>
            <a:ext cx="3419060" cy="3631410"/>
          </a:xfrm>
          <a:prstGeom prst="rect">
            <a:avLst/>
          </a:prstGeom>
          <a:ln>
            <a:noFill/>
          </a:ln>
          <a:effectLst>
            <a:softEdge rad="112500"/>
          </a:effectLst>
        </p:spPr>
      </p:pic>
      <p:pic>
        <p:nvPicPr>
          <p:cNvPr id="14" name="Picture 13"/>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4545705" y="19460375"/>
            <a:ext cx="9056672" cy="3787313"/>
          </a:xfrm>
          <a:prstGeom prst="rect">
            <a:avLst/>
          </a:prstGeom>
          <a:ln>
            <a:noFill/>
          </a:ln>
          <a:effectLst>
            <a:softEdge rad="112500"/>
          </a:effectLst>
        </p:spPr>
      </p:pic>
      <p:sp>
        <p:nvSpPr>
          <p:cNvPr id="20" name="Picture Placeholder 19"/>
          <p:cNvSpPr>
            <a:spLocks noGrp="1"/>
          </p:cNvSpPr>
          <p:nvPr>
            <p:ph type="pic" sz="quarter" idx="43"/>
          </p:nvPr>
        </p:nvSpPr>
        <p:spPr/>
      </p:sp>
      <p:pic>
        <p:nvPicPr>
          <p:cNvPr id="45" name="Picture 4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8033363" y="0"/>
            <a:ext cx="15864241" cy="3772214"/>
          </a:xfrm>
          <a:prstGeom prst="rect">
            <a:avLst/>
          </a:prstGeom>
        </p:spPr>
      </p:pic>
    </p:spTree>
    <p:extLst>
      <p:ext uri="{BB962C8B-B14F-4D97-AF65-F5344CB8AC3E}">
        <p14:creationId xmlns:p14="http://schemas.microsoft.com/office/powerpoint/2010/main" val="9311989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Science Poster">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9B7E175-EA31-4EB5-9BCC-A945A81036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Origin</Template>
  <TotalTime>0</TotalTime>
  <Words>1000</Words>
  <Application>Microsoft Office PowerPoint</Application>
  <PresentationFormat>Custom</PresentationFormat>
  <Paragraphs>98</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Bookman Old Style</vt:lpstr>
      <vt:lpstr>Calibri</vt:lpstr>
      <vt:lpstr>Calibri Light</vt:lpstr>
      <vt:lpstr>Cambria</vt:lpstr>
      <vt:lpstr>Gill Sans MT</vt:lpstr>
      <vt:lpstr>Wingdings</vt:lpstr>
      <vt:lpstr>Wingdings 3</vt:lpstr>
      <vt:lpstr>Origin</vt:lpstr>
      <vt:lpstr>        The Association Between Cognitive Interference,  Anxiety, and Frontal Beta Brainwave Patterns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EEG Peak Frequency of Frontal-midline Theta and its Association with the Interference Control in Individuals with High Trait Anxiety</dc:title>
  <dc:creator/>
  <cp:lastModifiedBy/>
  <cp:revision>63</cp:revision>
  <dcterms:created xsi:type="dcterms:W3CDTF">2016-04-02T18:29:11Z</dcterms:created>
  <dcterms:modified xsi:type="dcterms:W3CDTF">2018-04-14T03:47:23Z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TC040013439991</vt:lpwstr>
  </property>
</Properties>
</file>